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6858000" cx="9906000"/>
  <p:notesSz cx="6858000" cy="9144000"/>
  <p:embeddedFontLst>
    <p:embeddedFont>
      <p:font typeface="Open Sans"/>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0">
          <p15:clr>
            <a:srgbClr val="9AA0A6"/>
          </p15:clr>
        </p15:guide>
        <p15:guide id="2" pos="3120">
          <p15:clr>
            <a:srgbClr val="A4A3A4"/>
          </p15:clr>
        </p15:guide>
      </p15:sldGuideLst>
    </p:ext>
    <p:ext uri="http://customooxmlschemas.google.com/">
      <go:slidesCustomData xmlns:go="http://customooxmlschemas.google.com/" r:id="rId136" roundtripDataSignature="AMtx7mjtiLAKRVFFXjBN9Jv/Ly6/iv6A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40" orient="horz"/>
        <p:guide pos="3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OpenSans-regular.fntdata"/><Relationship Id="rId131" Type="http://schemas.openxmlformats.org/officeDocument/2006/relationships/slide" Target="slides/slide126.xml"/><Relationship Id="rId130" Type="http://schemas.openxmlformats.org/officeDocument/2006/relationships/slide" Target="slides/slide125.xml"/><Relationship Id="rId136" Type="http://customschemas.google.com/relationships/presentationmetadata" Target="metadata"/><Relationship Id="rId135" Type="http://schemas.openxmlformats.org/officeDocument/2006/relationships/font" Target="fonts/OpenSans-boldItalic.fntdata"/><Relationship Id="rId134" Type="http://schemas.openxmlformats.org/officeDocument/2006/relationships/font" Target="fonts/OpenSans-italic.fntdata"/><Relationship Id="rId133" Type="http://schemas.openxmlformats.org/officeDocument/2006/relationships/font" Target="fonts/OpenSans-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p12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7" name="Google Shape;987;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p10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10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10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2" name="Google Shape;1012;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10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10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p10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11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p11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p7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p7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1" name="Google Shape;1071;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9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0" name="Google Shape;1080;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7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9" name="Google Shape;1089;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p9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8" name="Google Shape;1098;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12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6" name="Google Shape;1106;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12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13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3" name="Google Shape;1123;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p13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1" name="Google Shape;1131;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p13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1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6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p1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p1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p1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3" name="Google Shape;1183;p1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p7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1" name="Google Shape;1191;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p1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9" name="Google Shape;1199;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p7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8" name="Google Shape;1208;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p8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6" name="Google Shape;1216;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6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40757095f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340757095f_0_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6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2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3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3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3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9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4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4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4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4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4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4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sudo vi/etc/systemd/system/ardupilot.service</a:t>
            </a:r>
            <a:endParaRPr/>
          </a:p>
          <a:p>
            <a:pPr indent="0" lvl="0" marL="0" rtl="0" algn="l">
              <a:lnSpc>
                <a:spcPct val="100000"/>
              </a:lnSpc>
              <a:spcBef>
                <a:spcPts val="0"/>
              </a:spcBef>
              <a:spcAft>
                <a:spcPts val="0"/>
              </a:spcAft>
              <a:buSzPts val="1400"/>
              <a:buNone/>
            </a:pPr>
            <a:r>
              <a:t/>
            </a:r>
            <a:endParaRPr/>
          </a:p>
        </p:txBody>
      </p:sp>
      <p:sp>
        <p:nvSpPr>
          <p:cNvPr id="569" name="Google Shape;569;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4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9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5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5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5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5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9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9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9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10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10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11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4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3" name="Google Shape;143;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7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12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7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12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7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9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5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5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5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5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11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12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6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6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6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10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p12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12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0" name="Google Shape;880;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128: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8" name="Google Shape;888;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129: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6" name="Google Shape;896;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6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110: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4" name="Google Shape;904;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111: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3" name="Google Shape;913;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112: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6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30" name="Google Shape;930;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6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8" name="Google Shape;93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7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7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10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3" name="Google Shape;963;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11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11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9" name="Google Shape;979;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82"/>
          <p:cNvSpPr txBox="1"/>
          <p:nvPr>
            <p:ph type="ctrTitle"/>
          </p:nvPr>
        </p:nvSpPr>
        <p:spPr>
          <a:xfrm>
            <a:off x="742950" y="1122363"/>
            <a:ext cx="8420100" cy="2387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2"/>
          <p:cNvSpPr txBox="1"/>
          <p:nvPr>
            <p:ph idx="1" type="subTitle"/>
          </p:nvPr>
        </p:nvSpPr>
        <p:spPr>
          <a:xfrm>
            <a:off x="1238250" y="3602038"/>
            <a:ext cx="7429500" cy="165576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2"/>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81" name="Shape 81"/>
        <p:cNvGrpSpPr/>
        <p:nvPr/>
      </p:nvGrpSpPr>
      <p:grpSpPr>
        <a:xfrm>
          <a:off x="0" y="0"/>
          <a:ext cx="0" cy="0"/>
          <a:chOff x="0" y="0"/>
          <a:chExt cx="0" cy="0"/>
        </a:xfrm>
      </p:grpSpPr>
      <p:sp>
        <p:nvSpPr>
          <p:cNvPr id="82" name="Google Shape;82;p91"/>
          <p:cNvSpPr txBox="1"/>
          <p:nvPr>
            <p:ph type="title"/>
          </p:nvPr>
        </p:nvSpPr>
        <p:spPr>
          <a:xfrm>
            <a:off x="682328" y="365127"/>
            <a:ext cx="8543925" cy="6826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1"/>
          <p:cNvSpPr txBox="1"/>
          <p:nvPr>
            <p:ph idx="1" type="body"/>
          </p:nvPr>
        </p:nvSpPr>
        <p:spPr>
          <a:xfrm>
            <a:off x="682329" y="1271588"/>
            <a:ext cx="41907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91"/>
          <p:cNvSpPr txBox="1"/>
          <p:nvPr>
            <p:ph idx="2" type="body"/>
          </p:nvPr>
        </p:nvSpPr>
        <p:spPr>
          <a:xfrm>
            <a:off x="682329" y="2095500"/>
            <a:ext cx="4190702"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1"/>
          <p:cNvSpPr txBox="1"/>
          <p:nvPr>
            <p:ph idx="3" type="body"/>
          </p:nvPr>
        </p:nvSpPr>
        <p:spPr>
          <a:xfrm>
            <a:off x="5014913" y="1271588"/>
            <a:ext cx="4211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91"/>
          <p:cNvSpPr txBox="1"/>
          <p:nvPr>
            <p:ph idx="4" type="body"/>
          </p:nvPr>
        </p:nvSpPr>
        <p:spPr>
          <a:xfrm>
            <a:off x="5014913" y="2095500"/>
            <a:ext cx="4211340" cy="40941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1" name="Shape 21"/>
        <p:cNvGrpSpPr/>
        <p:nvPr/>
      </p:nvGrpSpPr>
      <p:grpSpPr>
        <a:xfrm>
          <a:off x="0" y="0"/>
          <a:ext cx="0" cy="0"/>
          <a:chOff x="0" y="0"/>
          <a:chExt cx="0" cy="0"/>
        </a:xfrm>
      </p:grpSpPr>
      <p:sp>
        <p:nvSpPr>
          <p:cNvPr id="22" name="Google Shape;22;p83"/>
          <p:cNvSpPr/>
          <p:nvPr/>
        </p:nvSpPr>
        <p:spPr>
          <a:xfrm>
            <a:off x="207147" y="262785"/>
            <a:ext cx="9491707" cy="63795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23" name="Google Shape;23;p83"/>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3"/>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83"/>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83"/>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9" name="Shape 29"/>
        <p:cNvGrpSpPr/>
        <p:nvPr/>
      </p:nvGrpSpPr>
      <p:grpSpPr>
        <a:xfrm>
          <a:off x="0" y="0"/>
          <a:ext cx="0" cy="0"/>
          <a:chOff x="0" y="0"/>
          <a:chExt cx="0" cy="0"/>
        </a:xfrm>
      </p:grpSpPr>
      <p:sp>
        <p:nvSpPr>
          <p:cNvPr id="30" name="Google Shape;30;p8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4"/>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84"/>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구역 머리글">
  <p:cSld name="1_구역 머리글">
    <p:spTree>
      <p:nvGrpSpPr>
        <p:cNvPr id="36" name="Shape 36"/>
        <p:cNvGrpSpPr/>
        <p:nvPr/>
      </p:nvGrpSpPr>
      <p:grpSpPr>
        <a:xfrm>
          <a:off x="0" y="0"/>
          <a:ext cx="0" cy="0"/>
          <a:chOff x="0" y="0"/>
          <a:chExt cx="0" cy="0"/>
        </a:xfrm>
      </p:grpSpPr>
      <p:sp>
        <p:nvSpPr>
          <p:cNvPr id="37" name="Google Shape;37;p85"/>
          <p:cNvSpPr/>
          <p:nvPr/>
        </p:nvSpPr>
        <p:spPr>
          <a:xfrm>
            <a:off x="207147" y="262785"/>
            <a:ext cx="9491707" cy="6379555"/>
          </a:xfrm>
          <a:prstGeom prst="rect">
            <a:avLst/>
          </a:prstGeom>
          <a:solidFill>
            <a:srgbClr val="548135"/>
          </a:solidFill>
          <a:ln>
            <a:noFill/>
          </a:ln>
          <a:effectLst>
            <a:outerShdw blurRad="57150" rotWithShape="0" algn="ctr" dir="5400000" dist="1905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3"/>
              <a:buFont typeface="Arial"/>
              <a:buNone/>
            </a:pPr>
            <a:r>
              <a:t/>
            </a:r>
            <a:endParaRPr b="0" i="0" sz="1463" u="none" cap="none" strike="noStrike">
              <a:solidFill>
                <a:schemeClr val="lt1"/>
              </a:solidFill>
              <a:latin typeface="Calibri"/>
              <a:ea typeface="Calibri"/>
              <a:cs typeface="Calibri"/>
              <a:sym typeface="Calibri"/>
            </a:endParaRPr>
          </a:p>
        </p:txBody>
      </p:sp>
      <p:sp>
        <p:nvSpPr>
          <p:cNvPr id="38" name="Google Shape;38;p85"/>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5"/>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85"/>
          <p:cNvCxnSpPr/>
          <p:nvPr/>
        </p:nvCxnSpPr>
        <p:spPr>
          <a:xfrm>
            <a:off x="675879" y="3045204"/>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4" name="Shape 44"/>
        <p:cNvGrpSpPr/>
        <p:nvPr/>
      </p:nvGrpSpPr>
      <p:grpSpPr>
        <a:xfrm>
          <a:off x="0" y="0"/>
          <a:ext cx="0" cy="0"/>
          <a:chOff x="0" y="0"/>
          <a:chExt cx="0" cy="0"/>
        </a:xfrm>
      </p:grpSpPr>
      <p:sp>
        <p:nvSpPr>
          <p:cNvPr id="45" name="Google Shape;45;p8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6"/>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86"/>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50" name="Shape 50"/>
        <p:cNvGrpSpPr/>
        <p:nvPr/>
      </p:nvGrpSpPr>
      <p:grpSpPr>
        <a:xfrm>
          <a:off x="0" y="0"/>
          <a:ext cx="0" cy="0"/>
          <a:chOff x="0" y="0"/>
          <a:chExt cx="0" cy="0"/>
        </a:xfrm>
      </p:grpSpPr>
      <p:sp>
        <p:nvSpPr>
          <p:cNvPr id="51" name="Google Shape;51;p8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 type="body"/>
          </p:nvPr>
        </p:nvSpPr>
        <p:spPr>
          <a:xfrm>
            <a:off x="681038" y="1255271"/>
            <a:ext cx="8543925" cy="4921692"/>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7"/>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87"/>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콘텐츠 2개" type="twoObj">
  <p:cSld name="TWO_OBJECTS">
    <p:spTree>
      <p:nvGrpSpPr>
        <p:cNvPr id="57" name="Shape 57"/>
        <p:cNvGrpSpPr/>
        <p:nvPr/>
      </p:nvGrpSpPr>
      <p:grpSpPr>
        <a:xfrm>
          <a:off x="0" y="0"/>
          <a:ext cx="0" cy="0"/>
          <a:chOff x="0" y="0"/>
          <a:chExt cx="0" cy="0"/>
        </a:xfrm>
      </p:grpSpPr>
      <p:sp>
        <p:nvSpPr>
          <p:cNvPr id="58" name="Google Shape;58;p8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8"/>
          <p:cNvSpPr txBox="1"/>
          <p:nvPr>
            <p:ph idx="1" type="body"/>
          </p:nvPr>
        </p:nvSpPr>
        <p:spPr>
          <a:xfrm>
            <a:off x="681038" y="1151169"/>
            <a:ext cx="8543924" cy="106018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8"/>
          <p:cNvSpPr txBox="1"/>
          <p:nvPr>
            <p:ph idx="2" type="body"/>
          </p:nvPr>
        </p:nvSpPr>
        <p:spPr>
          <a:xfrm>
            <a:off x="681038" y="2321634"/>
            <a:ext cx="8543925" cy="3892551"/>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8"/>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spTree>
      <p:nvGrpSpPr>
        <p:cNvPr id="65" name="Shape 65"/>
        <p:cNvGrpSpPr/>
        <p:nvPr/>
      </p:nvGrpSpPr>
      <p:grpSpPr>
        <a:xfrm>
          <a:off x="0" y="0"/>
          <a:ext cx="0" cy="0"/>
          <a:chOff x="0" y="0"/>
          <a:chExt cx="0" cy="0"/>
        </a:xfrm>
      </p:grpSpPr>
      <p:sp>
        <p:nvSpPr>
          <p:cNvPr id="66" name="Google Shape;66;p8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9"/>
          <p:cNvSpPr txBox="1"/>
          <p:nvPr>
            <p:ph idx="1" type="body"/>
          </p:nvPr>
        </p:nvSpPr>
        <p:spPr>
          <a:xfrm>
            <a:off x="681038"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9"/>
          <p:cNvSpPr txBox="1"/>
          <p:nvPr>
            <p:ph idx="2" type="body"/>
          </p:nvPr>
        </p:nvSpPr>
        <p:spPr>
          <a:xfrm>
            <a:off x="5014913" y="1087542"/>
            <a:ext cx="4210050" cy="508942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9"/>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89"/>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콘텐츠 2개">
  <p:cSld name="1_콘텐츠 2개">
    <p:spTree>
      <p:nvGrpSpPr>
        <p:cNvPr id="73" name="Shape 73"/>
        <p:cNvGrpSpPr/>
        <p:nvPr/>
      </p:nvGrpSpPr>
      <p:grpSpPr>
        <a:xfrm>
          <a:off x="0" y="0"/>
          <a:ext cx="0" cy="0"/>
          <a:chOff x="0" y="0"/>
          <a:chExt cx="0" cy="0"/>
        </a:xfrm>
      </p:grpSpPr>
      <p:sp>
        <p:nvSpPr>
          <p:cNvPr id="74" name="Google Shape;74;p9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0"/>
          <p:cNvSpPr txBox="1"/>
          <p:nvPr>
            <p:ph idx="1" type="body"/>
          </p:nvPr>
        </p:nvSpPr>
        <p:spPr>
          <a:xfrm>
            <a:off x="681038" y="1151168"/>
            <a:ext cx="4210050" cy="502579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AutoNum type="arabicPeriod"/>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0"/>
          <p:cNvSpPr txBox="1"/>
          <p:nvPr>
            <p:ph idx="2" type="body"/>
          </p:nvPr>
        </p:nvSpPr>
        <p:spPr>
          <a:xfrm>
            <a:off x="5014913" y="1151168"/>
            <a:ext cx="4210050" cy="5025795"/>
          </a:xfrm>
          <a:prstGeom prst="rect">
            <a:avLst/>
          </a:prstGeom>
          <a:solidFill>
            <a:srgbClr val="222A35"/>
          </a:solidFill>
          <a:ln cap="flat" cmpd="sng" w="9525">
            <a:solidFill>
              <a:schemeClr val="accent1"/>
            </a:solidFill>
            <a:prstDash val="solid"/>
            <a:round/>
            <a:headEnd len="sm" w="sm" type="none"/>
            <a:tailEnd len="sm" w="sm" type="none"/>
          </a:ln>
        </p:spPr>
        <p:txBody>
          <a:bodyPr anchorCtr="0" anchor="ctr" bIns="45700" lIns="182875" spcFirstLastPara="1" rIns="91425" wrap="square" tIns="45700">
            <a:normAutofit/>
          </a:bodyPr>
          <a:lstStyle>
            <a:lvl1pPr indent="-317500" lvl="0" marL="457200" algn="l">
              <a:lnSpc>
                <a:spcPct val="100000"/>
              </a:lnSpc>
              <a:spcBef>
                <a:spcPts val="1000"/>
              </a:spcBef>
              <a:spcAft>
                <a:spcPts val="0"/>
              </a:spcAft>
              <a:buClr>
                <a:srgbClr val="569CD6"/>
              </a:buClr>
              <a:buSzPts val="1400"/>
              <a:buAutoNum type="arabicPeriod"/>
              <a:defRPr sz="1400">
                <a:solidFill>
                  <a:srgbClr val="569CD6"/>
                </a:solidFill>
                <a:latin typeface="Consolas"/>
                <a:ea typeface="Consolas"/>
                <a:cs typeface="Consolas"/>
                <a:sym typeface="Consolas"/>
              </a:defRPr>
            </a:lvl1pPr>
            <a:lvl2pPr indent="-406400" lvl="1" marL="914400" algn="l">
              <a:lnSpc>
                <a:spcPct val="100000"/>
              </a:lnSpc>
              <a:spcBef>
                <a:spcPts val="500"/>
              </a:spcBef>
              <a:spcAft>
                <a:spcPts val="0"/>
              </a:spcAft>
              <a:buClr>
                <a:schemeClr val="dk1"/>
              </a:buClr>
              <a:buSzPts val="2800"/>
              <a:buChar char="•"/>
              <a:defRPr/>
            </a:lvl2pPr>
            <a:lvl3pPr indent="-406400" lvl="2" marL="1371600" algn="l">
              <a:lnSpc>
                <a:spcPct val="100000"/>
              </a:lnSpc>
              <a:spcBef>
                <a:spcPts val="500"/>
              </a:spcBef>
              <a:spcAft>
                <a:spcPts val="0"/>
              </a:spcAft>
              <a:buClr>
                <a:schemeClr val="dk1"/>
              </a:buClr>
              <a:buSzPts val="2800"/>
              <a:buChar char="•"/>
              <a:defRPr/>
            </a:lvl3pPr>
            <a:lvl4pPr indent="-406400" lvl="3" marL="1828800" algn="l">
              <a:lnSpc>
                <a:spcPct val="100000"/>
              </a:lnSpc>
              <a:spcBef>
                <a:spcPts val="500"/>
              </a:spcBef>
              <a:spcAft>
                <a:spcPts val="0"/>
              </a:spcAft>
              <a:buClr>
                <a:schemeClr val="dk1"/>
              </a:buClr>
              <a:buSzPts val="2800"/>
              <a:buChar char="•"/>
              <a:defRPr/>
            </a:lvl4pPr>
            <a:lvl5pPr indent="-406400" lvl="4" marL="2286000" algn="l">
              <a:lnSpc>
                <a:spcPct val="100000"/>
              </a:lnSpc>
              <a:spcBef>
                <a:spcPts val="500"/>
              </a:spcBef>
              <a:spcAft>
                <a:spcPts val="0"/>
              </a:spcAft>
              <a:buClr>
                <a:schemeClr val="dk1"/>
              </a:buClr>
              <a:buSzPts val="2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0"/>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0"/>
          <p:cNvCxnSpPr/>
          <p:nvPr/>
        </p:nvCxnSpPr>
        <p:spPr>
          <a:xfrm>
            <a:off x="681038" y="1087542"/>
            <a:ext cx="8543925" cy="0"/>
          </a:xfrm>
          <a:prstGeom prst="straightConnector1">
            <a:avLst/>
          </a:prstGeom>
          <a:noFill/>
          <a:ln cap="flat" cmpd="sng" w="25400">
            <a:solidFill>
              <a:srgbClr val="D2472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imes New Roman"/>
              <a:buNone/>
              <a:defRPr b="1" i="0" sz="4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Calibri"/>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406400" lvl="2" marL="13716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3pPr>
            <a:lvl4pPr indent="-406400" lvl="3" marL="1828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4pPr>
            <a:lvl5pPr indent="-406400" lvl="4" marL="22860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1"/>
          <p:cNvSpPr txBox="1"/>
          <p:nvPr>
            <p:ph idx="10" type="dt"/>
          </p:nvPr>
        </p:nvSpPr>
        <p:spPr>
          <a:xfrm>
            <a:off x="681038" y="6356352"/>
            <a:ext cx="116241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github.com/cncjs/cncjs/wiki/Setup-Guide:-Raspberry-Pi-%7C-MJPEG-Streamer-Install-&amp;-Setup-&amp;-FFMpeg-Record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192.168.1.100:8080" TargetMode="External"/><Relationship Id="rId4" Type="http://schemas.openxmlformats.org/officeDocument/2006/relationships/hyperlink" Target="http://192.168.1.100:8080" TargetMode="External"/><Relationship Id="rId5" Type="http://schemas.openxmlformats.org/officeDocument/2006/relationships/image" Target="../media/image9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9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www.u-blox.com/en/product/u-center" TargetMode="Externa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96.png"/><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99.jpg"/><Relationship Id="rId4" Type="http://schemas.openxmlformats.org/officeDocument/2006/relationships/hyperlink" Target="https://helicoptermaintenancemagazine.com/article/layman%E2%80%99s-guide-attitude-heading-reference-systems-ahr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www.frsky-rc.com/product/taranis-x9d-plus-2/" TargetMode="Externa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s://www.banggood.com/ko/New-Upgraded-V2_0-3DR-Radio-Telemetry-433MHZ-915MHZ-Data-Transmission-Module-For-APM-Pixhawk-PX4-p-1304758.html?ID=510651&amp;cur_warehouse=C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lid.com/navio/" TargetMode="External"/><Relationship Id="rId4" Type="http://schemas.openxmlformats.org/officeDocument/2006/relationships/hyperlink" Target="https://docs.emlid.com/navio2/" TargetMode="External"/><Relationship Id="rId5" Type="http://schemas.openxmlformats.org/officeDocument/2006/relationships/hyperlink" Target="https://docs.emlid.com/navio2/" TargetMode="External"/><Relationship Id="rId6"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emlid/hardware/blob/master/VibroNavio2top_rev_A.STL" TargetMode="External"/><Relationship Id="rId4" Type="http://schemas.openxmlformats.org/officeDocument/2006/relationships/hyperlink" Target="https://github.com/emlid/hardware/blob/master/VibroNavio2bot_rev_A.STL" TargetMode="External"/><Relationship Id="rId9" Type="http://schemas.openxmlformats.org/officeDocument/2006/relationships/image" Target="../media/image32.png"/><Relationship Id="rId5" Type="http://schemas.openxmlformats.org/officeDocument/2006/relationships/hyperlink" Target="https://hobbyking.com/en_us/vibration-damping-ball-65g-bag-of-8.html" TargetMode="External"/><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thingiverse.com/thing:3712499?fbclid=IwAR0q23hTFudF2WR6drXF0MihutdcCVjp1nGQSJyXfh7dTh9L-Sk7-IEVzkE" TargetMode="External"/><Relationship Id="rId4" Type="http://schemas.openxmlformats.org/officeDocument/2006/relationships/hyperlink" Target="https://www.thingiverse.com/thing:3714695?fbclid=IwAR2kpwI0rKJyGNhlsDpJ_Qi9enSqlocVV1SZ8qa6bXuRHgcDlFpWOtUVXCo" TargetMode="External"/><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ocs.emlid.com/navio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files.emlid.com/images/emlid-raspbian-20190227.img.xz" TargetMode="External"/><Relationship Id="rId4" Type="http://schemas.openxmlformats.org/officeDocument/2006/relationships/hyperlink" Target="https://www.balena.io/etch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bitvise.com/download-area"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ocs.emlid.com/navio2/common/ardupilot/installation-and-running/" TargetMode="External"/><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hyperlink" Target="https://docs.emlid.com/navio2/dev/rc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docs.px4.io/en/flight_controller/raspberry_pi_navio2.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7.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mmunity.emlid.com/t/first-build-quadcopter-autonomous-drone-rpi-3-b-navio2/12597" TargetMode="Externa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youtube.com/watch?v=RH_RuVbF2YU" TargetMode="External"/><Relationship Id="rId4" Type="http://schemas.openxmlformats.org/officeDocument/2006/relationships/image" Target="../media/image6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www.youtube.com/watch?v=jUkutJrzXFI" TargetMode="External"/><Relationship Id="rId4"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emlid.com/navio2/" TargetMode="Externa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70.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74.jpg"/><Relationship Id="rId4" Type="http://schemas.openxmlformats.org/officeDocument/2006/relationships/image" Target="../media/image87.png"/><Relationship Id="rId5"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7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community.emlid.com/t/first-build-quadcopter-autonomous-drone-rpi-3-b-navio2/12597"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community.emlid.com/t/navio2-prearm-logging-failed/14065" TargetMode="External"/><Relationship Id="rId4" Type="http://schemas.openxmlformats.org/officeDocument/2006/relationships/hyperlink" Target="https://community.emlid.com/t/navio2-prearm-logging-failed/14065" TargetMode="External"/><Relationship Id="rId5"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
          <p:cNvSpPr txBox="1"/>
          <p:nvPr>
            <p:ph type="ctrTitle"/>
          </p:nvPr>
        </p:nvSpPr>
        <p:spPr>
          <a:xfrm>
            <a:off x="742950" y="1122363"/>
            <a:ext cx="8420100" cy="18585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lang="en-US" sz="4800"/>
              <a:t>NAVIO 2 드론 제작</a:t>
            </a:r>
            <a:endParaRPr sz="4800"/>
          </a:p>
        </p:txBody>
      </p:sp>
      <p:sp>
        <p:nvSpPr>
          <p:cNvPr id="95" name="Google Shape;95;p1"/>
          <p:cNvSpPr txBox="1"/>
          <p:nvPr>
            <p:ph idx="1" type="subTitle"/>
          </p:nvPr>
        </p:nvSpPr>
        <p:spPr>
          <a:xfrm>
            <a:off x="1238250" y="3410014"/>
            <a:ext cx="7429500" cy="2304986"/>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2400"/>
              <a:buNone/>
            </a:pPr>
            <a:r>
              <a:rPr lang="en-US"/>
              <a:t>2019년 6월 9일</a:t>
            </a:r>
            <a:endParaRPr/>
          </a:p>
          <a:p>
            <a:pPr indent="0" lvl="0" marL="0" rtl="0" algn="ctr">
              <a:lnSpc>
                <a:spcPct val="150000"/>
              </a:lnSpc>
              <a:spcBef>
                <a:spcPts val="1000"/>
              </a:spcBef>
              <a:spcAft>
                <a:spcPts val="0"/>
              </a:spcAft>
              <a:buClr>
                <a:schemeClr val="dk1"/>
              </a:buClr>
              <a:buSzPts val="2400"/>
              <a:buNone/>
            </a:pPr>
            <a:r>
              <a:rPr lang="en-US"/>
              <a:t>성병문</a:t>
            </a:r>
            <a:endParaRPr/>
          </a:p>
          <a:p>
            <a:pPr indent="0" lvl="0" marL="0" rtl="0" algn="ctr">
              <a:lnSpc>
                <a:spcPct val="150000"/>
              </a:lnSpc>
              <a:spcBef>
                <a:spcPts val="1000"/>
              </a:spcBef>
              <a:spcAft>
                <a:spcPts val="0"/>
              </a:spcAft>
              <a:buClr>
                <a:schemeClr val="dk1"/>
              </a:buClr>
              <a:buSzPts val="2400"/>
              <a:buNone/>
            </a:pPr>
            <a:r>
              <a:rPr lang="en-US"/>
              <a:t>한세대학교 자율 비행</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쿼드콥터 배선 ½ </a:t>
            </a:r>
            <a:endParaRPr/>
          </a:p>
        </p:txBody>
      </p:sp>
      <p:sp>
        <p:nvSpPr>
          <p:cNvPr id="171" name="Google Shape;171;p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72" name="Google Shape;172;p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3" name="Google Shape;173;p9"/>
          <p:cNvPicPr preferRelativeResize="0"/>
          <p:nvPr/>
        </p:nvPicPr>
        <p:blipFill rotWithShape="1">
          <a:blip r:embed="rId3">
            <a:alphaModFix/>
          </a:blip>
          <a:srcRect b="0" l="0" r="0" t="0"/>
          <a:stretch/>
        </p:blipFill>
        <p:spPr>
          <a:xfrm>
            <a:off x="901755" y="2058669"/>
            <a:ext cx="3089561" cy="3120303"/>
          </a:xfrm>
          <a:prstGeom prst="rect">
            <a:avLst/>
          </a:prstGeom>
          <a:noFill/>
          <a:ln>
            <a:noFill/>
          </a:ln>
        </p:spPr>
      </p:pic>
      <p:pic>
        <p:nvPicPr>
          <p:cNvPr id="174" name="Google Shape;174;p9"/>
          <p:cNvPicPr preferRelativeResize="0"/>
          <p:nvPr>
            <p:ph idx="1" type="body"/>
          </p:nvPr>
        </p:nvPicPr>
        <p:blipFill rotWithShape="1">
          <a:blip r:embed="rId4">
            <a:alphaModFix/>
          </a:blip>
          <a:srcRect b="0" l="0" r="0" t="0"/>
          <a:stretch/>
        </p:blipFill>
        <p:spPr>
          <a:xfrm>
            <a:off x="4429000" y="1528479"/>
            <a:ext cx="4991797" cy="452500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Flight mode change failed</a:t>
            </a:r>
            <a:endParaRPr/>
          </a:p>
        </p:txBody>
      </p:sp>
      <p:sp>
        <p:nvSpPr>
          <p:cNvPr id="990" name="Google Shape;990;p12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 </a:t>
            </a:r>
            <a:endParaRPr/>
          </a:p>
        </p:txBody>
      </p:sp>
      <p:sp>
        <p:nvSpPr>
          <p:cNvPr id="991" name="Google Shape;991;p1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92" name="Google Shape;992;p123"/>
          <p:cNvPicPr preferRelativeResize="0"/>
          <p:nvPr/>
        </p:nvPicPr>
        <p:blipFill rotWithShape="1">
          <a:blip r:embed="rId3">
            <a:alphaModFix/>
          </a:blip>
          <a:srcRect b="0" l="0" r="0" t="0"/>
          <a:stretch/>
        </p:blipFill>
        <p:spPr>
          <a:xfrm>
            <a:off x="3190629" y="3336811"/>
            <a:ext cx="3524742" cy="2543530"/>
          </a:xfrm>
          <a:prstGeom prst="rect">
            <a:avLst/>
          </a:prstGeom>
          <a:noFill/>
          <a:ln cap="flat" cmpd="sng" w="9525">
            <a:solidFill>
              <a:schemeClr val="accent1"/>
            </a:solidFill>
            <a:prstDash val="solid"/>
            <a:round/>
            <a:headEnd len="sm" w="sm" type="none"/>
            <a:tailEnd len="sm" w="sm" type="none"/>
          </a:ln>
        </p:spPr>
      </p:pic>
      <p:sp>
        <p:nvSpPr>
          <p:cNvPr id="993" name="Google Shape;993;p1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0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공유기 설정</a:t>
            </a:r>
            <a:endParaRPr/>
          </a:p>
        </p:txBody>
      </p:sp>
      <p:sp>
        <p:nvSpPr>
          <p:cNvPr id="999" name="Google Shape;999;p10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00" name="Google Shape;1000;p10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01" name="Google Shape;1001;p10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0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공유기 설정</a:t>
            </a:r>
            <a:endParaRPr/>
          </a:p>
        </p:txBody>
      </p:sp>
      <p:sp>
        <p:nvSpPr>
          <p:cNvPr id="1007" name="Google Shape;1007;p10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Iptime 공유기나 TP-Link 공유기 매뉴얼 참고</a:t>
            </a:r>
            <a:endParaRPr/>
          </a:p>
        </p:txBody>
      </p:sp>
      <p:sp>
        <p:nvSpPr>
          <p:cNvPr id="1008" name="Google Shape;1008;p10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09" name="Google Shape;1009;p10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0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호스트이름 변경</a:t>
            </a:r>
            <a:endParaRPr/>
          </a:p>
        </p:txBody>
      </p:sp>
      <p:sp>
        <p:nvSpPr>
          <p:cNvPr id="1015" name="Google Shape;1015;p10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16" name="Google Shape;1016;p10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17" name="Google Shape;1017;p10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0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실행</a:t>
            </a:r>
            <a:endParaRPr/>
          </a:p>
        </p:txBody>
      </p:sp>
      <p:sp>
        <p:nvSpPr>
          <p:cNvPr id="1023" name="Google Shape;1023;p10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24" name="Google Shape;1024;p10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5" name="Google Shape;1025;p107"/>
          <p:cNvSpPr txBox="1"/>
          <p:nvPr>
            <p:ph idx="1" type="body"/>
          </p:nvPr>
        </p:nvSpPr>
        <p:spPr>
          <a:xfrm>
            <a:off x="681038" y="1255271"/>
            <a:ext cx="8543925" cy="182568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raspi-config</a:t>
            </a:r>
            <a:endParaRPr/>
          </a:p>
          <a:p>
            <a:pPr indent="-228600" lvl="1" marL="685800" rtl="0" algn="l">
              <a:lnSpc>
                <a:spcPct val="100000"/>
              </a:lnSpc>
              <a:spcBef>
                <a:spcPts val="500"/>
              </a:spcBef>
              <a:spcAft>
                <a:spcPts val="0"/>
              </a:spcAft>
              <a:buClr>
                <a:schemeClr val="dk1"/>
              </a:buClr>
              <a:buSzPts val="2800"/>
              <a:buChar char="•"/>
            </a:pPr>
            <a:r>
              <a:rPr lang="en-US"/>
              <a:t>A2 Hostname 선택</a:t>
            </a:r>
            <a:endParaRPr/>
          </a:p>
        </p:txBody>
      </p:sp>
      <p:pic>
        <p:nvPicPr>
          <p:cNvPr descr="hostname raspi config" id="1026" name="Google Shape;1026;p107"/>
          <p:cNvPicPr preferRelativeResize="0"/>
          <p:nvPr/>
        </p:nvPicPr>
        <p:blipFill rotWithShape="1">
          <a:blip r:embed="rId3">
            <a:alphaModFix/>
          </a:blip>
          <a:srcRect b="0" l="0" r="0" t="0"/>
          <a:stretch/>
        </p:blipFill>
        <p:spPr>
          <a:xfrm>
            <a:off x="2077450" y="2507377"/>
            <a:ext cx="5751100" cy="371113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0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Read the notice and click </a:t>
            </a:r>
            <a:r>
              <a:rPr b="1" lang="en-US"/>
              <a:t>Ok</a:t>
            </a:r>
            <a:r>
              <a:rPr lang="en-US"/>
              <a:t>:</a:t>
            </a:r>
            <a:endParaRPr/>
          </a:p>
        </p:txBody>
      </p:sp>
      <p:sp>
        <p:nvSpPr>
          <p:cNvPr id="1032" name="Google Shape;1032;p10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33" name="Google Shape;1033;p10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34" name="Google Shape;1034;p10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pic>
        <p:nvPicPr>
          <p:cNvPr descr="hostname notice raspi config" id="1035" name="Google Shape;1035;p108"/>
          <p:cNvPicPr preferRelativeResize="0"/>
          <p:nvPr/>
        </p:nvPicPr>
        <p:blipFill rotWithShape="1">
          <a:blip r:embed="rId3">
            <a:alphaModFix/>
          </a:blip>
          <a:srcRect b="0" l="0" r="0" t="0"/>
          <a:stretch/>
        </p:blipFill>
        <p:spPr>
          <a:xfrm>
            <a:off x="2576512" y="2723035"/>
            <a:ext cx="4752975" cy="30670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0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t/>
            </a:r>
            <a:endParaRPr/>
          </a:p>
        </p:txBody>
      </p:sp>
      <p:sp>
        <p:nvSpPr>
          <p:cNvPr id="1041" name="Google Shape;1041;p109"/>
          <p:cNvSpPr txBox="1"/>
          <p:nvPr>
            <p:ph idx="1" type="body"/>
          </p:nvPr>
        </p:nvSpPr>
        <p:spPr>
          <a:xfrm>
            <a:off x="681038" y="1255271"/>
            <a:ext cx="8543925" cy="189158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Enter the new hostname. The hostname should contain only letters, numbers, and the hyphen (-):</a:t>
            </a:r>
            <a:endParaRPr/>
          </a:p>
          <a:p>
            <a:pPr indent="-514350" lvl="0" marL="514350" rtl="0" algn="l">
              <a:lnSpc>
                <a:spcPct val="90000"/>
              </a:lnSpc>
              <a:spcBef>
                <a:spcPts val="1000"/>
              </a:spcBef>
              <a:spcAft>
                <a:spcPts val="0"/>
              </a:spcAft>
              <a:buClr>
                <a:schemeClr val="dk1"/>
              </a:buClr>
              <a:buSzPts val="2590"/>
              <a:buAutoNum type="arabicPeriod"/>
            </a:pPr>
            <a:r>
              <a:rPr lang="en-US" sz="2590"/>
              <a:t>호스명은 navio_</a:t>
            </a:r>
            <a:r>
              <a:rPr b="1" lang="en-US" sz="2590">
                <a:solidFill>
                  <a:srgbClr val="FF0000"/>
                </a:solidFill>
              </a:rPr>
              <a:t>{영문이니셜3자}</a:t>
            </a:r>
            <a:endParaRPr/>
          </a:p>
          <a:p>
            <a:pPr indent="-514350" lvl="0" marL="514350" rtl="0" algn="l">
              <a:lnSpc>
                <a:spcPct val="90000"/>
              </a:lnSpc>
              <a:spcBef>
                <a:spcPts val="1000"/>
              </a:spcBef>
              <a:spcAft>
                <a:spcPts val="0"/>
              </a:spcAft>
              <a:buClr>
                <a:schemeClr val="dk1"/>
              </a:buClr>
              <a:buSzPts val="2590"/>
              <a:buAutoNum type="arabicPeriod"/>
            </a:pPr>
            <a:r>
              <a:rPr lang="en-US" sz="2590"/>
              <a:t>변경후 라즈벨피 파이를 리부팅한다.</a:t>
            </a:r>
            <a:endParaRPr/>
          </a:p>
        </p:txBody>
      </p:sp>
      <p:sp>
        <p:nvSpPr>
          <p:cNvPr id="1042" name="Google Shape;1042;p10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43" name="Google Shape;1043;p10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hange hostname raspbian raspi config" id="1044" name="Google Shape;1044;p109"/>
          <p:cNvPicPr preferRelativeResize="0"/>
          <p:nvPr/>
        </p:nvPicPr>
        <p:blipFill rotWithShape="1">
          <a:blip r:embed="rId3">
            <a:alphaModFix/>
          </a:blip>
          <a:srcRect b="0" l="0" r="0" t="0"/>
          <a:stretch/>
        </p:blipFill>
        <p:spPr>
          <a:xfrm>
            <a:off x="2576512" y="3218078"/>
            <a:ext cx="4752975" cy="30670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1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동영상 송수신</a:t>
            </a:r>
            <a:endParaRPr/>
          </a:p>
        </p:txBody>
      </p:sp>
      <p:sp>
        <p:nvSpPr>
          <p:cNvPr id="1050" name="Google Shape;1050;p11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228600" lvl="0" marL="457200" rtl="0" algn="ctr">
              <a:lnSpc>
                <a:spcPct val="100000"/>
              </a:lnSpc>
              <a:spcBef>
                <a:spcPts val="1000"/>
              </a:spcBef>
              <a:spcAft>
                <a:spcPts val="0"/>
              </a:spcAft>
              <a:buClr>
                <a:schemeClr val="dk1"/>
              </a:buClr>
              <a:buSzPts val="2400"/>
              <a:buNone/>
            </a:pPr>
            <a:r>
              <a:rPr lang="en-US"/>
              <a:t>추천하지 않음.</a:t>
            </a:r>
            <a:endParaRPr/>
          </a:p>
          <a:p>
            <a:pPr indent="-228600" lvl="0" marL="457200" rtl="0" algn="ctr">
              <a:lnSpc>
                <a:spcPct val="100000"/>
              </a:lnSpc>
              <a:spcBef>
                <a:spcPts val="1000"/>
              </a:spcBef>
              <a:spcAft>
                <a:spcPts val="0"/>
              </a:spcAft>
              <a:buClr>
                <a:schemeClr val="dk1"/>
              </a:buClr>
              <a:buSzPts val="2400"/>
              <a:buNone/>
            </a:pPr>
            <a:r>
              <a:rPr lang="en-US"/>
              <a:t>실험시 필요에 따라 사용함.</a:t>
            </a:r>
            <a:endParaRPr/>
          </a:p>
        </p:txBody>
      </p:sp>
      <p:sp>
        <p:nvSpPr>
          <p:cNvPr id="1051" name="Google Shape;1051;p1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2" name="Google Shape;1052;p1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영상 전송 방법</a:t>
            </a:r>
            <a:endParaRPr/>
          </a:p>
        </p:txBody>
      </p:sp>
      <p:sp>
        <p:nvSpPr>
          <p:cNvPr id="1058" name="Google Shape;1058;p11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다음의 방법중 하나를 선택하여 영상을 전송한다.</a:t>
            </a:r>
            <a:endParaRPr/>
          </a:p>
          <a:p>
            <a:pPr indent="-342900" lvl="1" marL="914400" rtl="0" algn="l">
              <a:lnSpc>
                <a:spcPct val="100000"/>
              </a:lnSpc>
              <a:spcBef>
                <a:spcPts val="500"/>
              </a:spcBef>
              <a:spcAft>
                <a:spcPts val="0"/>
              </a:spcAft>
              <a:buSzPts val="1800"/>
              <a:buChar char="•"/>
            </a:pPr>
            <a:r>
              <a:rPr lang="en-US"/>
              <a:t>Gstream : 추천</a:t>
            </a:r>
            <a:endParaRPr/>
          </a:p>
          <a:p>
            <a:pPr indent="-342900" lvl="1" marL="914400" rtl="0" algn="l">
              <a:lnSpc>
                <a:spcPct val="100000"/>
              </a:lnSpc>
              <a:spcBef>
                <a:spcPts val="500"/>
              </a:spcBef>
              <a:spcAft>
                <a:spcPts val="0"/>
              </a:spcAft>
              <a:buSzPts val="1800"/>
              <a:buChar char="•"/>
            </a:pPr>
            <a:r>
              <a:rPr lang="en-US"/>
              <a:t>MJPG-Streamer</a:t>
            </a:r>
            <a:endParaRPr/>
          </a:p>
          <a:p>
            <a:pPr indent="-342900" lvl="1" marL="914400" rtl="0" algn="l">
              <a:lnSpc>
                <a:spcPct val="100000"/>
              </a:lnSpc>
              <a:spcBef>
                <a:spcPts val="500"/>
              </a:spcBef>
              <a:spcAft>
                <a:spcPts val="0"/>
              </a:spcAft>
              <a:buSzPts val="1800"/>
              <a:buChar char="•"/>
            </a:pPr>
            <a:r>
              <a:rPr lang="en-US"/>
              <a:t>Raspivid</a:t>
            </a:r>
            <a:endParaRPr/>
          </a:p>
        </p:txBody>
      </p:sp>
      <p:sp>
        <p:nvSpPr>
          <p:cNvPr id="1059" name="Google Shape;1059;p1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0" name="Google Shape;1060;p1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7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MJPEG-Streamer Install &amp; Setup</a:t>
            </a:r>
            <a:endParaRPr/>
          </a:p>
        </p:txBody>
      </p:sp>
      <p:sp>
        <p:nvSpPr>
          <p:cNvPr id="1066" name="Google Shape;1066;p7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u="sng">
                <a:solidFill>
                  <a:schemeClr val="hlink"/>
                </a:solidFill>
                <a:hlinkClick r:id="rId3"/>
              </a:rPr>
              <a:t>https://github.com/cncjs/cncjs/wiki/Setup-Guide:-Raspberry-Pi-%7C-MJPEG-Streamer-Install-&amp;-Setup-&amp;-FFMpeg-Recording</a:t>
            </a:r>
            <a:endParaRPr sz="2400"/>
          </a:p>
          <a:p>
            <a:pPr indent="-342900" lvl="1" marL="914400" rtl="0" algn="l">
              <a:lnSpc>
                <a:spcPct val="100000"/>
              </a:lnSpc>
              <a:spcBef>
                <a:spcPts val="500"/>
              </a:spcBef>
              <a:spcAft>
                <a:spcPts val="0"/>
              </a:spcAft>
              <a:buSzPts val="1800"/>
              <a:buFont typeface="Times New Roman"/>
              <a:buChar char="$"/>
            </a:pPr>
            <a:r>
              <a:rPr lang="en-US" sz="2400"/>
              <a:t>sudo apt-get install build-essential libjpeg8-dev imagemagick libv4l-dev cmake -y</a:t>
            </a:r>
            <a:endParaRPr/>
          </a:p>
          <a:p>
            <a:pPr indent="-342900" lvl="1" marL="914400" rtl="0" algn="l">
              <a:lnSpc>
                <a:spcPct val="100000"/>
              </a:lnSpc>
              <a:spcBef>
                <a:spcPts val="500"/>
              </a:spcBef>
              <a:spcAft>
                <a:spcPts val="0"/>
              </a:spcAft>
              <a:buSzPts val="1800"/>
              <a:buFont typeface="Times New Roman"/>
              <a:buChar char="$"/>
            </a:pPr>
            <a:r>
              <a:rPr lang="en-US" sz="2400"/>
              <a:t>cd ~</a:t>
            </a:r>
            <a:endParaRPr/>
          </a:p>
          <a:p>
            <a:pPr indent="-342900" lvl="1" marL="914400" rtl="0" algn="l">
              <a:lnSpc>
                <a:spcPct val="100000"/>
              </a:lnSpc>
              <a:spcBef>
                <a:spcPts val="500"/>
              </a:spcBef>
              <a:spcAft>
                <a:spcPts val="0"/>
              </a:spcAft>
              <a:buSzPts val="1800"/>
              <a:buFont typeface="Times New Roman"/>
              <a:buChar char="$"/>
            </a:pPr>
            <a:r>
              <a:rPr lang="en-US" sz="2400"/>
              <a:t>git clone https://github.com/jacksonliam/mjpg-streamer.git </a:t>
            </a:r>
            <a:endParaRPr/>
          </a:p>
          <a:p>
            <a:pPr indent="-342900" lvl="1" marL="914400" rtl="0" algn="l">
              <a:lnSpc>
                <a:spcPct val="100000"/>
              </a:lnSpc>
              <a:spcBef>
                <a:spcPts val="500"/>
              </a:spcBef>
              <a:spcAft>
                <a:spcPts val="0"/>
              </a:spcAft>
              <a:buSzPts val="1800"/>
              <a:buFont typeface="Times New Roman"/>
              <a:buChar char="$"/>
            </a:pPr>
            <a:r>
              <a:rPr lang="en-US" sz="2400"/>
              <a:t>cd mjpg-streamer/mjpg-streamer-experimental</a:t>
            </a:r>
            <a:endParaRPr/>
          </a:p>
          <a:p>
            <a:pPr indent="-342900" lvl="1" marL="914400" rtl="0" algn="l">
              <a:lnSpc>
                <a:spcPct val="100000"/>
              </a:lnSpc>
              <a:spcBef>
                <a:spcPts val="500"/>
              </a:spcBef>
              <a:spcAft>
                <a:spcPts val="0"/>
              </a:spcAft>
              <a:buSzPts val="1800"/>
              <a:buFont typeface="Times New Roman"/>
              <a:buChar char="$"/>
            </a:pPr>
            <a:r>
              <a:rPr lang="en-US" sz="2400"/>
              <a:t>make</a:t>
            </a:r>
            <a:endParaRPr/>
          </a:p>
          <a:p>
            <a:pPr indent="-342900" lvl="1" marL="914400" rtl="0" algn="l">
              <a:lnSpc>
                <a:spcPct val="100000"/>
              </a:lnSpc>
              <a:spcBef>
                <a:spcPts val="500"/>
              </a:spcBef>
              <a:spcAft>
                <a:spcPts val="0"/>
              </a:spcAft>
              <a:buSzPts val="1800"/>
              <a:buFont typeface="Times New Roman"/>
              <a:buChar char="$"/>
            </a:pPr>
            <a:r>
              <a:rPr lang="en-US" sz="2400"/>
              <a:t>sudo make install</a:t>
            </a:r>
            <a:endParaRPr/>
          </a:p>
          <a:p>
            <a:pPr indent="-342900" lvl="1" marL="914400" rtl="0" algn="l">
              <a:lnSpc>
                <a:spcPct val="100000"/>
              </a:lnSpc>
              <a:spcBef>
                <a:spcPts val="500"/>
              </a:spcBef>
              <a:spcAft>
                <a:spcPts val="0"/>
              </a:spcAft>
              <a:buSzPts val="1800"/>
              <a:buFont typeface="Times New Roman"/>
              <a:buChar char="$"/>
            </a:pPr>
            <a:r>
              <a:rPr lang="en-US" sz="2400"/>
              <a:t>./start.sh</a:t>
            </a:r>
            <a:endParaRPr sz="2400"/>
          </a:p>
          <a:p>
            <a:pPr indent="-228600" lvl="0" marL="457200" rtl="0" algn="l">
              <a:lnSpc>
                <a:spcPct val="100000"/>
              </a:lnSpc>
              <a:spcBef>
                <a:spcPts val="1000"/>
              </a:spcBef>
              <a:spcAft>
                <a:spcPts val="0"/>
              </a:spcAft>
              <a:buClr>
                <a:schemeClr val="dk1"/>
              </a:buClr>
              <a:buSzPts val="1800"/>
              <a:buNone/>
            </a:pPr>
            <a:r>
              <a:t/>
            </a:r>
            <a:endParaRPr sz="2400"/>
          </a:p>
        </p:txBody>
      </p:sp>
      <p:sp>
        <p:nvSpPr>
          <p:cNvPr id="1067" name="Google Shape;1067;p7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8" name="Google Shape;1068;p7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쿼드콥터 배선 2/2 </a:t>
            </a:r>
            <a:endParaRPr/>
          </a:p>
        </p:txBody>
      </p:sp>
      <p:sp>
        <p:nvSpPr>
          <p:cNvPr id="180" name="Google Shape;180;p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81" name="Google Shape;181;p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2" name="Google Shape;182;p10"/>
          <p:cNvPicPr preferRelativeResize="0"/>
          <p:nvPr>
            <p:ph idx="1" type="body"/>
          </p:nvPr>
        </p:nvPicPr>
        <p:blipFill rotWithShape="1">
          <a:blip r:embed="rId3">
            <a:alphaModFix/>
          </a:blip>
          <a:srcRect b="0" l="0" r="0" t="0"/>
          <a:stretch/>
        </p:blipFill>
        <p:spPr>
          <a:xfrm>
            <a:off x="2708852" y="1261322"/>
            <a:ext cx="4488295" cy="4921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7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MJPG 부팅시 자동 실행 설정</a:t>
            </a:r>
            <a:endParaRPr sz="3959"/>
          </a:p>
        </p:txBody>
      </p:sp>
      <p:sp>
        <p:nvSpPr>
          <p:cNvPr id="1074" name="Google Shape;1074;p73"/>
          <p:cNvSpPr txBox="1"/>
          <p:nvPr>
            <p:ph idx="1" type="body"/>
          </p:nvPr>
        </p:nvSpPr>
        <p:spPr>
          <a:xfrm>
            <a:off x="681038" y="1255271"/>
            <a:ext cx="8543925" cy="889723"/>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380"/>
              <a:t>/etc/rc.local 파일에 아래 내용을 추가 한다.</a:t>
            </a:r>
            <a:endParaRPr/>
          </a:p>
          <a:p>
            <a:pPr indent="-342900" lvl="1" marL="914400" rtl="0" algn="l">
              <a:lnSpc>
                <a:spcPct val="80000"/>
              </a:lnSpc>
              <a:spcBef>
                <a:spcPts val="500"/>
              </a:spcBef>
              <a:spcAft>
                <a:spcPts val="0"/>
              </a:spcAft>
              <a:buSzPts val="1800"/>
              <a:buChar char="•"/>
            </a:pPr>
            <a:r>
              <a:rPr lang="en-US" sz="2380"/>
              <a:t>sudo vi /etc/rc.local </a:t>
            </a:r>
            <a:endParaRPr sz="2380"/>
          </a:p>
        </p:txBody>
      </p:sp>
      <p:sp>
        <p:nvSpPr>
          <p:cNvPr id="1075" name="Google Shape;1075;p7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76" name="Google Shape;1076;p73"/>
          <p:cNvSpPr/>
          <p:nvPr/>
        </p:nvSpPr>
        <p:spPr>
          <a:xfrm>
            <a:off x="350378" y="2448350"/>
            <a:ext cx="9295066" cy="1077178"/>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D4D4D4"/>
                </a:solidFill>
                <a:latin typeface="Consolas"/>
                <a:ea typeface="Consolas"/>
                <a:cs typeface="Consolas"/>
                <a:sym typeface="Consolas"/>
              </a:rPr>
              <a:t>sudo modprobe bcm2835-v4l2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D4D4D4"/>
                </a:solidFill>
                <a:latin typeface="Consolas"/>
                <a:ea typeface="Consolas"/>
                <a:cs typeface="Consolas"/>
                <a:sym typeface="Consolas"/>
              </a:rPr>
              <a:t>/usr/local/bin/mjpg_streamer -i "input_uvc.so -r 1280x720 -d /dev/video0 -f 30 -q 80" -o "output_http.so -p 80 -w /usr/local/share/mjpg-streamer/www" &amp;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D4D4D4"/>
                </a:solidFill>
                <a:latin typeface="Consolas"/>
                <a:ea typeface="Consolas"/>
                <a:cs typeface="Consolas"/>
                <a:sym typeface="Consolas"/>
              </a:rPr>
              <a:t>exit 0</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800" u="none" cap="none" strike="noStrike">
              <a:solidFill>
                <a:srgbClr val="D4D4D4"/>
              </a:solidFill>
              <a:latin typeface="Consolas"/>
              <a:ea typeface="Consolas"/>
              <a:cs typeface="Consolas"/>
              <a:sym typeface="Consolas"/>
            </a:endParaRPr>
          </a:p>
        </p:txBody>
      </p:sp>
      <p:sp>
        <p:nvSpPr>
          <p:cNvPr id="1077" name="Google Shape;1077;p7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9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VLC 동영상 조회</a:t>
            </a:r>
            <a:endParaRPr/>
          </a:p>
        </p:txBody>
      </p:sp>
      <p:sp>
        <p:nvSpPr>
          <p:cNvPr id="1083" name="Google Shape;1083;p98"/>
          <p:cNvSpPr txBox="1"/>
          <p:nvPr>
            <p:ph idx="1" type="body"/>
          </p:nvPr>
        </p:nvSpPr>
        <p:spPr>
          <a:xfrm>
            <a:off x="681050" y="1255275"/>
            <a:ext cx="8877300" cy="1522200"/>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590"/>
              <a:t>Windows10에서 VLC media player를 설치한다.</a:t>
            </a:r>
            <a:endParaRPr/>
          </a:p>
          <a:p>
            <a:pPr indent="-342900" lvl="0" marL="457200" rtl="0" algn="l">
              <a:lnSpc>
                <a:spcPct val="80000"/>
              </a:lnSpc>
              <a:spcBef>
                <a:spcPts val="1000"/>
              </a:spcBef>
              <a:spcAft>
                <a:spcPts val="0"/>
              </a:spcAft>
              <a:buClr>
                <a:schemeClr val="dk1"/>
              </a:buClr>
              <a:buSzPts val="1800"/>
              <a:buAutoNum type="arabicPeriod"/>
            </a:pPr>
            <a:r>
              <a:rPr lang="en-US" sz="2590"/>
              <a:t>Midia =&gt; Open Network Stream 클릭</a:t>
            </a:r>
            <a:endParaRPr sz="2590"/>
          </a:p>
          <a:p>
            <a:pPr indent="-342900" lvl="1" marL="914400" rtl="0" algn="l">
              <a:lnSpc>
                <a:spcPct val="80000"/>
              </a:lnSpc>
              <a:spcBef>
                <a:spcPts val="1000"/>
              </a:spcBef>
              <a:spcAft>
                <a:spcPts val="0"/>
              </a:spcAft>
              <a:buSzPts val="1800"/>
              <a:buChar char="•"/>
            </a:pPr>
            <a:r>
              <a:rPr lang="en-US" sz="2590" u="sng">
                <a:solidFill>
                  <a:schemeClr val="hlink"/>
                </a:solidFill>
                <a:hlinkClick r:id="rId3"/>
              </a:rPr>
              <a:t>http://192.168.1.100</a:t>
            </a:r>
            <a:r>
              <a:rPr lang="en-US" sz="2590" u="sng">
                <a:solidFill>
                  <a:schemeClr val="hlink"/>
                </a:solidFill>
                <a:highlight>
                  <a:srgbClr val="FF0000"/>
                </a:highlight>
                <a:hlinkClick r:id="rId4"/>
              </a:rPr>
              <a:t>:8080</a:t>
            </a:r>
            <a:r>
              <a:rPr lang="en-US" sz="2590">
                <a:highlight>
                  <a:srgbClr val="FF0000"/>
                </a:highlight>
              </a:rPr>
              <a:t>(</a:t>
            </a:r>
            <a:r>
              <a:rPr lang="en-US" sz="1800">
                <a:highlight>
                  <a:srgbClr val="FF0000"/>
                </a:highlight>
              </a:rPr>
              <a:t>HTTP TCP </a:t>
            </a:r>
            <a:r>
              <a:rPr lang="en-US" sz="2400">
                <a:highlight>
                  <a:srgbClr val="FF0000"/>
                </a:highlight>
              </a:rPr>
              <a:t>Port</a:t>
            </a:r>
            <a:r>
              <a:rPr lang="en-US" sz="2590">
                <a:highlight>
                  <a:srgbClr val="FF0000"/>
                </a:highlight>
              </a:rPr>
              <a:t>)</a:t>
            </a:r>
            <a:r>
              <a:rPr lang="en-US" sz="2590"/>
              <a:t>/?action=stream</a:t>
            </a:r>
            <a:endParaRPr/>
          </a:p>
          <a:p>
            <a:pPr indent="-228600" lvl="0" marL="457200" rtl="0" algn="l">
              <a:lnSpc>
                <a:spcPct val="80000"/>
              </a:lnSpc>
              <a:spcBef>
                <a:spcPts val="1000"/>
              </a:spcBef>
              <a:spcAft>
                <a:spcPts val="0"/>
              </a:spcAft>
              <a:buClr>
                <a:schemeClr val="dk1"/>
              </a:buClr>
              <a:buSzPts val="1800"/>
              <a:buNone/>
            </a:pPr>
            <a:r>
              <a:t/>
            </a:r>
            <a:endParaRPr sz="2590"/>
          </a:p>
        </p:txBody>
      </p:sp>
      <p:sp>
        <p:nvSpPr>
          <p:cNvPr id="1084" name="Google Shape;1084;p9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5" name="Google Shape;1085;p9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pic>
        <p:nvPicPr>
          <p:cNvPr id="1086" name="Google Shape;1086;p98"/>
          <p:cNvPicPr preferRelativeResize="0"/>
          <p:nvPr/>
        </p:nvPicPr>
        <p:blipFill rotWithShape="1">
          <a:blip r:embed="rId5">
            <a:alphaModFix/>
          </a:blip>
          <a:srcRect b="0" l="0" r="0" t="0"/>
          <a:stretch/>
        </p:blipFill>
        <p:spPr>
          <a:xfrm>
            <a:off x="2860202" y="2858676"/>
            <a:ext cx="3880918" cy="341638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pic>
        <p:nvPicPr>
          <p:cNvPr id="1091" name="Google Shape;1091;p74"/>
          <p:cNvPicPr preferRelativeResize="0"/>
          <p:nvPr/>
        </p:nvPicPr>
        <p:blipFill rotWithShape="1">
          <a:blip r:embed="rId3">
            <a:alphaModFix/>
          </a:blip>
          <a:srcRect b="0" l="0" r="0" t="0"/>
          <a:stretch/>
        </p:blipFill>
        <p:spPr>
          <a:xfrm>
            <a:off x="2841266" y="2946580"/>
            <a:ext cx="4223467" cy="3409772"/>
          </a:xfrm>
          <a:prstGeom prst="rect">
            <a:avLst/>
          </a:prstGeom>
          <a:noFill/>
          <a:ln>
            <a:noFill/>
          </a:ln>
        </p:spPr>
      </p:pic>
      <p:sp>
        <p:nvSpPr>
          <p:cNvPr id="1092" name="Google Shape;1092;p7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웹브라우저 동영상 조회</a:t>
            </a:r>
            <a:endParaRPr/>
          </a:p>
        </p:txBody>
      </p:sp>
      <p:sp>
        <p:nvSpPr>
          <p:cNvPr id="1093" name="Google Shape;1093;p74"/>
          <p:cNvSpPr txBox="1"/>
          <p:nvPr>
            <p:ph idx="1" type="body"/>
          </p:nvPr>
        </p:nvSpPr>
        <p:spPr>
          <a:xfrm>
            <a:off x="681038" y="1255271"/>
            <a:ext cx="8543925" cy="1522112"/>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395"/>
              <a:t>웹 브라우저에서 아래의 주소를 입력한다.</a:t>
            </a:r>
            <a:endParaRPr sz="2590"/>
          </a:p>
          <a:p>
            <a:pPr indent="-342900" lvl="1" marL="914400" rtl="0" algn="l">
              <a:lnSpc>
                <a:spcPct val="80000"/>
              </a:lnSpc>
              <a:spcBef>
                <a:spcPts val="500"/>
              </a:spcBef>
              <a:spcAft>
                <a:spcPts val="0"/>
              </a:spcAft>
              <a:buSzPts val="1800"/>
              <a:buChar char="•"/>
            </a:pPr>
            <a:r>
              <a:rPr lang="en-US" sz="2395"/>
              <a:t>http://</a:t>
            </a:r>
            <a:r>
              <a:rPr lang="en-US" sz="2395">
                <a:solidFill>
                  <a:srgbClr val="FF0000"/>
                </a:solidFill>
              </a:rPr>
              <a:t>&lt;raspberry_ip_address&gt;:&lt;HTTP TCP port&gt;</a:t>
            </a:r>
            <a:r>
              <a:rPr lang="en-US" sz="2395"/>
              <a:t>/stream_simple.html</a:t>
            </a:r>
            <a:endParaRPr sz="2590"/>
          </a:p>
          <a:p>
            <a:pPr indent="-342900" lvl="1" marL="914400" rtl="0" algn="l">
              <a:lnSpc>
                <a:spcPct val="80000"/>
              </a:lnSpc>
              <a:spcBef>
                <a:spcPts val="500"/>
              </a:spcBef>
              <a:spcAft>
                <a:spcPts val="0"/>
              </a:spcAft>
              <a:buSzPts val="1800"/>
              <a:buChar char="•"/>
            </a:pPr>
            <a:r>
              <a:rPr lang="en-US" sz="2395"/>
              <a:t>예)http://</a:t>
            </a:r>
            <a:r>
              <a:rPr lang="en-US" sz="2395">
                <a:solidFill>
                  <a:srgbClr val="FF0000"/>
                </a:solidFill>
              </a:rPr>
              <a:t>192.168.1.201</a:t>
            </a:r>
            <a:r>
              <a:rPr lang="en-US" sz="2395"/>
              <a:t>/stream_simple.html</a:t>
            </a:r>
            <a:endParaRPr sz="2395"/>
          </a:p>
        </p:txBody>
      </p:sp>
      <p:sp>
        <p:nvSpPr>
          <p:cNvPr id="1094" name="Google Shape;1094;p7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95" name="Google Shape;1095;p7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9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raspivid 를 이용한 동영상 서비스</a:t>
            </a:r>
            <a:endParaRPr/>
          </a:p>
        </p:txBody>
      </p:sp>
      <p:sp>
        <p:nvSpPr>
          <p:cNvPr id="1101" name="Google Shape;1101;p9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On the PI:</a:t>
            </a:r>
            <a:endParaRPr/>
          </a:p>
          <a:p>
            <a:pPr indent="-342900" lvl="1" marL="914400" rtl="0" algn="l">
              <a:lnSpc>
                <a:spcPct val="100000"/>
              </a:lnSpc>
              <a:spcBef>
                <a:spcPts val="500"/>
              </a:spcBef>
              <a:spcAft>
                <a:spcPts val="0"/>
              </a:spcAft>
              <a:buSzPts val="1800"/>
              <a:buChar char="•"/>
            </a:pPr>
            <a:r>
              <a:rPr lang="en-US"/>
              <a:t>raspivid -t 0 -h 720 -w 1080 -fps 15 -hf -b 2000000 -l -o tcp://0.0.0.0:3333  </a:t>
            </a:r>
            <a:endParaRPr/>
          </a:p>
          <a:p>
            <a:pPr indent="-342900" lvl="0" marL="457200" rtl="0" algn="l">
              <a:lnSpc>
                <a:spcPct val="100000"/>
              </a:lnSpc>
              <a:spcBef>
                <a:spcPts val="1000"/>
              </a:spcBef>
              <a:spcAft>
                <a:spcPts val="0"/>
              </a:spcAft>
              <a:buClr>
                <a:schemeClr val="dk1"/>
              </a:buClr>
              <a:buSzPts val="1800"/>
              <a:buAutoNum type="arabicPeriod"/>
            </a:pPr>
            <a:r>
              <a:rPr lang="en-US"/>
              <a:t>On the Computer, one can stream with VLC:</a:t>
            </a:r>
            <a:endParaRPr/>
          </a:p>
          <a:p>
            <a:pPr indent="-342900" lvl="1" marL="914400" rtl="0" algn="l">
              <a:lnSpc>
                <a:spcPct val="100000"/>
              </a:lnSpc>
              <a:spcBef>
                <a:spcPts val="500"/>
              </a:spcBef>
              <a:spcAft>
                <a:spcPts val="0"/>
              </a:spcAft>
              <a:buSzPts val="1800"/>
              <a:buChar char="•"/>
            </a:pPr>
            <a:r>
              <a:rPr lang="en-US"/>
              <a:t>vlc tcp/h264://192.168.66.154:3333 </a:t>
            </a:r>
            <a:endParaRPr/>
          </a:p>
          <a:p>
            <a:pPr indent="-342900" lvl="0" marL="457200" rtl="0" algn="l">
              <a:lnSpc>
                <a:spcPct val="100000"/>
              </a:lnSpc>
              <a:spcBef>
                <a:spcPts val="1000"/>
              </a:spcBef>
              <a:spcAft>
                <a:spcPts val="0"/>
              </a:spcAft>
              <a:buClr>
                <a:schemeClr val="dk1"/>
              </a:buClr>
              <a:buSzPts val="1800"/>
              <a:buAutoNum type="arabicPeriod"/>
            </a:pPr>
            <a:r>
              <a:rPr lang="en-US"/>
              <a:t>(assuming 192.168.66.154 is the PI's IP address)</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1102" name="Google Shape;1102;p9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3" name="Google Shape;1103;p9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21"/>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외부 장치 사용</a:t>
            </a:r>
            <a:endParaRPr/>
          </a:p>
        </p:txBody>
      </p:sp>
      <p:sp>
        <p:nvSpPr>
          <p:cNvPr id="1109" name="Google Shape;1109;p121"/>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외장 WiFi 사용법 </a:t>
            </a:r>
            <a:endParaRPr/>
          </a:p>
        </p:txBody>
      </p:sp>
      <p:sp>
        <p:nvSpPr>
          <p:cNvPr id="1110" name="Google Shape;1110;p1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11" name="Google Shape;1111;p1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외장 Wi-Fi 사용법</a:t>
            </a:r>
            <a:endParaRPr/>
          </a:p>
        </p:txBody>
      </p:sp>
      <p:sp>
        <p:nvSpPr>
          <p:cNvPr id="1117" name="Google Shape;1117;p12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a:t>외장 Wi-Fi를 부착한다.</a:t>
            </a:r>
            <a:endParaRPr/>
          </a:p>
          <a:p>
            <a:pPr indent="-342900" lvl="0" marL="457200" rtl="0" algn="l">
              <a:lnSpc>
                <a:spcPct val="100000"/>
              </a:lnSpc>
              <a:spcBef>
                <a:spcPts val="1000"/>
              </a:spcBef>
              <a:spcAft>
                <a:spcPts val="0"/>
              </a:spcAft>
              <a:buClr>
                <a:schemeClr val="dk1"/>
              </a:buClr>
              <a:buSzPts val="1800"/>
              <a:buAutoNum type="arabicPeriod"/>
            </a:pPr>
            <a:r>
              <a:rPr lang="en-US" sz="2400"/>
              <a:t>내장 Wi-Fi를 disable 시킨다.</a:t>
            </a:r>
            <a:endParaRPr/>
          </a:p>
          <a:p>
            <a:pPr indent="-342900" lvl="1" marL="914400" rtl="0" algn="l">
              <a:lnSpc>
                <a:spcPct val="100000"/>
              </a:lnSpc>
              <a:spcBef>
                <a:spcPts val="500"/>
              </a:spcBef>
              <a:spcAft>
                <a:spcPts val="0"/>
              </a:spcAft>
              <a:buSzPts val="1800"/>
              <a:buChar char="•"/>
            </a:pPr>
            <a:r>
              <a:rPr lang="en-US" sz="2400">
                <a:solidFill>
                  <a:srgbClr val="242729"/>
                </a:solidFill>
                <a:latin typeface="Consolas"/>
                <a:ea typeface="Consolas"/>
                <a:cs typeface="Consolas"/>
                <a:sym typeface="Consolas"/>
              </a:rPr>
              <a:t>sudo ifconfig wlan0 down</a:t>
            </a:r>
            <a:r>
              <a:rPr lang="en-US" sz="2400">
                <a:solidFill>
                  <a:schemeClr val="dk1"/>
                </a:solidFill>
              </a:rPr>
              <a:t> </a:t>
            </a:r>
            <a:endParaRPr sz="2400">
              <a:solidFill>
                <a:schemeClr val="dk1"/>
              </a:solidFill>
              <a:latin typeface="Arial"/>
              <a:ea typeface="Arial"/>
              <a:cs typeface="Arial"/>
              <a:sym typeface="Arial"/>
            </a:endParaRPr>
          </a:p>
          <a:p>
            <a:pPr indent="-342900" lvl="0" marL="457200" rtl="0" algn="l">
              <a:lnSpc>
                <a:spcPct val="100000"/>
              </a:lnSpc>
              <a:spcBef>
                <a:spcPts val="1000"/>
              </a:spcBef>
              <a:spcAft>
                <a:spcPts val="0"/>
              </a:spcAft>
              <a:buClr>
                <a:schemeClr val="dk1"/>
              </a:buClr>
              <a:buSzPts val="1800"/>
              <a:buAutoNum type="arabicPeriod"/>
            </a:pPr>
            <a:r>
              <a:rPr lang="en-US" sz="2400"/>
              <a:t>내장 Wi-Fi를 다시 enable 하는 방법</a:t>
            </a:r>
            <a:endParaRPr sz="2400"/>
          </a:p>
          <a:p>
            <a:pPr indent="-342900" lvl="1" marL="914400" rtl="0" algn="l">
              <a:lnSpc>
                <a:spcPct val="100000"/>
              </a:lnSpc>
              <a:spcBef>
                <a:spcPts val="500"/>
              </a:spcBef>
              <a:spcAft>
                <a:spcPts val="0"/>
              </a:spcAft>
              <a:buSzPts val="1800"/>
              <a:buChar char="•"/>
            </a:pPr>
            <a:r>
              <a:rPr lang="en-US" sz="2400">
                <a:solidFill>
                  <a:srgbClr val="242729"/>
                </a:solidFill>
                <a:latin typeface="Consolas"/>
                <a:ea typeface="Consolas"/>
                <a:cs typeface="Consolas"/>
                <a:sym typeface="Consolas"/>
              </a:rPr>
              <a:t>sudo ifconfig wlan0 down</a:t>
            </a:r>
            <a:r>
              <a:rPr lang="en-US" sz="2400">
                <a:solidFill>
                  <a:schemeClr val="dk1"/>
                </a:solidFill>
              </a:rPr>
              <a:t> </a:t>
            </a:r>
            <a:endParaRPr sz="2400">
              <a:solidFill>
                <a:schemeClr val="dk1"/>
              </a:solidFill>
              <a:latin typeface="Arial"/>
              <a:ea typeface="Arial"/>
              <a:cs typeface="Arial"/>
              <a:sym typeface="Arial"/>
            </a:endParaRPr>
          </a:p>
          <a:p>
            <a:pPr indent="-228600" lvl="1" marL="914400" rtl="0" algn="l">
              <a:lnSpc>
                <a:spcPct val="100000"/>
              </a:lnSpc>
              <a:spcBef>
                <a:spcPts val="500"/>
              </a:spcBef>
              <a:spcAft>
                <a:spcPts val="0"/>
              </a:spcAft>
              <a:buSzPts val="1800"/>
              <a:buNone/>
            </a:pPr>
            <a:r>
              <a:t/>
            </a:r>
            <a:endParaRPr sz="2400"/>
          </a:p>
        </p:txBody>
      </p:sp>
      <p:sp>
        <p:nvSpPr>
          <p:cNvPr id="1118" name="Google Shape;1118;p1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9" name="Google Shape;1119;p122"/>
          <p:cNvPicPr preferRelativeResize="0"/>
          <p:nvPr/>
        </p:nvPicPr>
        <p:blipFill rotWithShape="1">
          <a:blip r:embed="rId3">
            <a:alphaModFix/>
          </a:blip>
          <a:srcRect b="0" l="0" r="0" t="0"/>
          <a:stretch/>
        </p:blipFill>
        <p:spPr>
          <a:xfrm>
            <a:off x="6380387" y="1372810"/>
            <a:ext cx="3143689" cy="4496427"/>
          </a:xfrm>
          <a:prstGeom prst="rect">
            <a:avLst/>
          </a:prstGeom>
          <a:noFill/>
          <a:ln>
            <a:noFill/>
          </a:ln>
        </p:spPr>
      </p:pic>
      <p:sp>
        <p:nvSpPr>
          <p:cNvPr id="1120" name="Google Shape;1120;p1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3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GPS 로그 분석</a:t>
            </a:r>
            <a:endParaRPr/>
          </a:p>
        </p:txBody>
      </p:sp>
      <p:sp>
        <p:nvSpPr>
          <p:cNvPr id="1126" name="Google Shape;1126;p13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GPS 로그 전송 프로그램 설정</a:t>
            </a:r>
            <a:endParaRPr/>
          </a:p>
          <a:p>
            <a:pPr indent="0" lvl="0" marL="0" rtl="0" algn="ctr">
              <a:lnSpc>
                <a:spcPct val="100000"/>
              </a:lnSpc>
              <a:spcBef>
                <a:spcPts val="0"/>
              </a:spcBef>
              <a:spcAft>
                <a:spcPts val="0"/>
              </a:spcAft>
              <a:buSzPts val="2400"/>
              <a:buNone/>
            </a:pPr>
            <a:r>
              <a:rPr lang="en-US"/>
              <a:t>로그 분석 프로그램 u-center 설치</a:t>
            </a:r>
            <a:endParaRPr/>
          </a:p>
        </p:txBody>
      </p:sp>
      <p:sp>
        <p:nvSpPr>
          <p:cNvPr id="1127" name="Google Shape;1127;p1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28" name="Google Shape;1128;p1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GPS 데이터 전송 프로그램 설정</a:t>
            </a:r>
            <a:endParaRPr/>
          </a:p>
        </p:txBody>
      </p:sp>
      <p:sp>
        <p:nvSpPr>
          <p:cNvPr id="1134" name="Google Shape;1134;p13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프로그램 다운로드 및 설치</a:t>
            </a:r>
            <a:endParaRPr/>
          </a:p>
          <a:p>
            <a:pPr indent="-342900" lvl="1" marL="914400" rtl="0" algn="l">
              <a:lnSpc>
                <a:spcPct val="100000"/>
              </a:lnSpc>
              <a:spcBef>
                <a:spcPts val="500"/>
              </a:spcBef>
              <a:spcAft>
                <a:spcPts val="0"/>
              </a:spcAft>
              <a:buSzPts val="1800"/>
              <a:buChar char="•"/>
            </a:pPr>
            <a:r>
              <a:rPr lang="en-US"/>
              <a:t>cd ~</a:t>
            </a:r>
            <a:endParaRPr/>
          </a:p>
          <a:p>
            <a:pPr indent="-342900" lvl="1" marL="914400" rtl="0" algn="l">
              <a:lnSpc>
                <a:spcPct val="100000"/>
              </a:lnSpc>
              <a:spcBef>
                <a:spcPts val="500"/>
              </a:spcBef>
              <a:spcAft>
                <a:spcPts val="0"/>
              </a:spcAft>
              <a:buSzPts val="1800"/>
              <a:buChar char="•"/>
            </a:pPr>
            <a:r>
              <a:rPr lang="en-US"/>
              <a:t>git clone https://github.com/sunabove/autopilot.git</a:t>
            </a:r>
            <a:endParaRPr/>
          </a:p>
          <a:p>
            <a:pPr indent="-342900" lvl="1" marL="914400" rtl="0" algn="l">
              <a:lnSpc>
                <a:spcPct val="100000"/>
              </a:lnSpc>
              <a:spcBef>
                <a:spcPts val="500"/>
              </a:spcBef>
              <a:spcAft>
                <a:spcPts val="0"/>
              </a:spcAft>
              <a:buSzPts val="1800"/>
              <a:buChar char="•"/>
            </a:pPr>
            <a:r>
              <a:rPr lang="en-US"/>
              <a:t>cd ~/autopilot/Utilities/ublox-spi-to-tcp</a:t>
            </a:r>
            <a:endParaRPr/>
          </a:p>
          <a:p>
            <a:pPr indent="-342900" lvl="1" marL="914400" rtl="0" algn="l">
              <a:lnSpc>
                <a:spcPct val="100000"/>
              </a:lnSpc>
              <a:spcBef>
                <a:spcPts val="500"/>
              </a:spcBef>
              <a:spcAft>
                <a:spcPts val="0"/>
              </a:spcAft>
              <a:buSzPts val="1800"/>
              <a:buChar char="•"/>
            </a:pPr>
            <a:r>
              <a:rPr lang="en-US"/>
              <a:t>make </a:t>
            </a:r>
            <a:endParaRPr/>
          </a:p>
          <a:p>
            <a:pPr indent="-342900" lvl="1" marL="914400" rtl="0" algn="l">
              <a:lnSpc>
                <a:spcPct val="100000"/>
              </a:lnSpc>
              <a:spcBef>
                <a:spcPts val="500"/>
              </a:spcBef>
              <a:spcAft>
                <a:spcPts val="0"/>
              </a:spcAft>
              <a:buSzPts val="1800"/>
              <a:buChar char="•"/>
            </a:pPr>
            <a:r>
              <a:rPr lang="en-US"/>
              <a:t>sudo cp ublox-spi-to-tcp /usr/bin</a:t>
            </a:r>
            <a:endParaRPr/>
          </a:p>
          <a:p>
            <a:pPr indent="-228600" lvl="1" marL="914400" rtl="0" algn="l">
              <a:lnSpc>
                <a:spcPct val="100000"/>
              </a:lnSpc>
              <a:spcBef>
                <a:spcPts val="500"/>
              </a:spcBef>
              <a:spcAft>
                <a:spcPts val="0"/>
              </a:spcAft>
              <a:buSzPts val="1800"/>
              <a:buNone/>
            </a:pPr>
            <a:r>
              <a:t/>
            </a:r>
            <a:endParaRPr/>
          </a:p>
        </p:txBody>
      </p:sp>
      <p:sp>
        <p:nvSpPr>
          <p:cNvPr id="1135" name="Google Shape;1135;p1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36" name="Google Shape;1136;p1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GPS 데이터 전송 프로그램 자동 실행</a:t>
            </a:r>
            <a:endParaRPr sz="3959"/>
          </a:p>
        </p:txBody>
      </p:sp>
      <p:sp>
        <p:nvSpPr>
          <p:cNvPr id="1142" name="Google Shape;1142;p13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부팅시 자동 실행 설정</a:t>
            </a:r>
            <a:endParaRPr/>
          </a:p>
          <a:p>
            <a:pPr indent="0" lvl="1" marL="571500" rtl="0" algn="l">
              <a:lnSpc>
                <a:spcPct val="100000"/>
              </a:lnSpc>
              <a:spcBef>
                <a:spcPts val="500"/>
              </a:spcBef>
              <a:spcAft>
                <a:spcPts val="0"/>
              </a:spcAft>
              <a:buSzPts val="1800"/>
              <a:buNone/>
            </a:pPr>
            <a:r>
              <a:rPr lang="en-US"/>
              <a:t>/etc/rc.local 파일에 맨 아랫중의 exit 0 줄 위에</a:t>
            </a:r>
            <a:endParaRPr/>
          </a:p>
          <a:p>
            <a:pPr indent="0" lvl="1" marL="571500" rtl="0" algn="l">
              <a:lnSpc>
                <a:spcPct val="100000"/>
              </a:lnSpc>
              <a:spcBef>
                <a:spcPts val="500"/>
              </a:spcBef>
              <a:spcAft>
                <a:spcPts val="0"/>
              </a:spcAft>
              <a:buSzPts val="1800"/>
              <a:buNone/>
            </a:pPr>
            <a:r>
              <a:rPr b="1" lang="en-US">
                <a:solidFill>
                  <a:srgbClr val="FF0000"/>
                </a:solidFill>
              </a:rPr>
              <a:t>ublox-spi-to-tcp 5000 &amp;</a:t>
            </a:r>
            <a:endParaRPr b="1">
              <a:solidFill>
                <a:srgbClr val="FF0000"/>
              </a:solidFill>
            </a:endParaRPr>
          </a:p>
          <a:p>
            <a:pPr indent="0" lvl="1" marL="571500" rtl="0" algn="l">
              <a:lnSpc>
                <a:spcPct val="100000"/>
              </a:lnSpc>
              <a:spcBef>
                <a:spcPts val="500"/>
              </a:spcBef>
              <a:spcAft>
                <a:spcPts val="0"/>
              </a:spcAft>
              <a:buSzPts val="1800"/>
              <a:buNone/>
            </a:pPr>
            <a:r>
              <a:rPr lang="en-US"/>
              <a:t>을 추가한다.</a:t>
            </a:r>
            <a:endParaRPr/>
          </a:p>
          <a:p>
            <a:pPr indent="-342900" lvl="0" marL="457200" rtl="0" algn="l">
              <a:lnSpc>
                <a:spcPct val="100000"/>
              </a:lnSpc>
              <a:spcBef>
                <a:spcPts val="1000"/>
              </a:spcBef>
              <a:spcAft>
                <a:spcPts val="0"/>
              </a:spcAft>
              <a:buClr>
                <a:schemeClr val="dk1"/>
              </a:buClr>
              <a:buSzPts val="1800"/>
              <a:buAutoNum type="arabicPeriod"/>
            </a:pPr>
            <a:r>
              <a:rPr lang="en-US"/>
              <a:t>파일 편집 명령어</a:t>
            </a:r>
            <a:endParaRPr/>
          </a:p>
          <a:p>
            <a:pPr indent="-342900" lvl="1" marL="914400" rtl="0" algn="l">
              <a:lnSpc>
                <a:spcPct val="100000"/>
              </a:lnSpc>
              <a:spcBef>
                <a:spcPts val="500"/>
              </a:spcBef>
              <a:spcAft>
                <a:spcPts val="0"/>
              </a:spcAft>
              <a:buSzPts val="1800"/>
              <a:buChar char="•"/>
            </a:pPr>
            <a:r>
              <a:rPr lang="en-US"/>
              <a:t>sudo nano /etc/rc.local</a:t>
            </a:r>
            <a:endParaRPr/>
          </a:p>
          <a:p>
            <a:pPr indent="-228600" lvl="1" marL="914400" rtl="0" algn="l">
              <a:lnSpc>
                <a:spcPct val="100000"/>
              </a:lnSpc>
              <a:spcBef>
                <a:spcPts val="500"/>
              </a:spcBef>
              <a:spcAft>
                <a:spcPts val="0"/>
              </a:spcAft>
              <a:buSzPts val="1800"/>
              <a:buNone/>
            </a:pPr>
            <a:r>
              <a:t/>
            </a:r>
            <a:endParaRPr/>
          </a:p>
        </p:txBody>
      </p:sp>
      <p:sp>
        <p:nvSpPr>
          <p:cNvPr id="1143" name="Google Shape;1143;p1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44" name="Google Shape;1144;p1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5" name="Google Shape;1145;p132"/>
          <p:cNvSpPr/>
          <p:nvPr/>
        </p:nvSpPr>
        <p:spPr>
          <a:xfrm>
            <a:off x="5230368" y="3000281"/>
            <a:ext cx="4411980" cy="3108543"/>
          </a:xfrm>
          <a:prstGeom prst="rect">
            <a:avLst/>
          </a:prstGeom>
          <a:solidFill>
            <a:srgbClr val="17161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A9955"/>
                </a:solidFill>
                <a:latin typeface="Consolas"/>
                <a:ea typeface="Consolas"/>
                <a:cs typeface="Consolas"/>
                <a:sym typeface="Consolas"/>
              </a:rPr>
              <a:t>#!/bin/sh -e</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A9955"/>
                </a:solidFill>
                <a:latin typeface="Consolas"/>
                <a:ea typeface="Consolas"/>
                <a:cs typeface="Consolas"/>
                <a:sym typeface="Consolas"/>
              </a:rPr>
              <a:t># </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D4D4D4"/>
                </a:solidFill>
                <a:latin typeface="Consolas"/>
                <a:ea typeface="Consolas"/>
                <a:cs typeface="Consolas"/>
                <a:sym typeface="Consolas"/>
              </a:rPr>
            </a:br>
            <a:r>
              <a:rPr b="0" i="0" lang="en-US" sz="1400" u="none" cap="none" strike="noStrike">
                <a:solidFill>
                  <a:srgbClr val="6A9955"/>
                </a:solidFill>
                <a:latin typeface="Consolas"/>
                <a:ea typeface="Consolas"/>
                <a:cs typeface="Consolas"/>
                <a:sym typeface="Consolas"/>
              </a:rPr>
              <a:t># Print the IP address</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4D4D4"/>
                </a:solidFill>
                <a:latin typeface="Consolas"/>
                <a:ea typeface="Consolas"/>
                <a:cs typeface="Consolas"/>
                <a:sym typeface="Consolas"/>
              </a:rPr>
              <a:t>_IP=</a:t>
            </a:r>
            <a:r>
              <a:rPr b="0" i="0" lang="en-US" sz="1400" u="none" cap="none" strike="noStrike">
                <a:solidFill>
                  <a:srgbClr val="CE9178"/>
                </a:solidFill>
                <a:latin typeface="Consolas"/>
                <a:ea typeface="Consolas"/>
                <a:cs typeface="Consolas"/>
                <a:sym typeface="Consolas"/>
              </a:rPr>
              <a:t>$(hostname -I)</a:t>
            </a:r>
            <a:r>
              <a:rPr b="0" i="0" lang="en-US" sz="1400" u="none" cap="none" strike="noStrike">
                <a:solidFill>
                  <a:srgbClr val="D4D4D4"/>
                </a:solidFill>
                <a:latin typeface="Consolas"/>
                <a:ea typeface="Consolas"/>
                <a:cs typeface="Consolas"/>
                <a:sym typeface="Consolas"/>
              </a:rPr>
              <a:t> || </a:t>
            </a:r>
            <a:r>
              <a:rPr b="0" i="0" lang="en-US" sz="1400" u="none" cap="none" strike="noStrike">
                <a:solidFill>
                  <a:srgbClr val="DCDCAA"/>
                </a:solidFill>
                <a:latin typeface="Consolas"/>
                <a:ea typeface="Consolas"/>
                <a:cs typeface="Consolas"/>
                <a:sym typeface="Consolas"/>
              </a:rPr>
              <a:t>true</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D4D4D4"/>
                </a:solidFill>
                <a:latin typeface="Consolas"/>
                <a:ea typeface="Consolas"/>
                <a:cs typeface="Consolas"/>
                <a:sym typeface="Consolas"/>
              </a:rPr>
              <a:t> [ </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$_IP</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 ]; </a:t>
            </a:r>
            <a:r>
              <a:rPr b="0" i="0" lang="en-US" sz="1400" u="none" cap="none" strike="noStrike">
                <a:solidFill>
                  <a:srgbClr val="C586C0"/>
                </a:solidFill>
                <a:latin typeface="Consolas"/>
                <a:ea typeface="Consolas"/>
                <a:cs typeface="Consolas"/>
                <a:sym typeface="Consolas"/>
              </a:rPr>
              <a:t>then</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DCDCAA"/>
                </a:solidFill>
                <a:latin typeface="Consolas"/>
                <a:ea typeface="Consolas"/>
                <a:cs typeface="Consolas"/>
                <a:sym typeface="Consolas"/>
              </a:rPr>
              <a:t>printf</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"My IP address is %s\n"</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$_IP</a:t>
            </a:r>
            <a:r>
              <a:rPr b="0" i="0" lang="en-US" sz="1400" u="none" cap="none" strike="noStrike">
                <a:solidFill>
                  <a:srgbClr val="CE9178"/>
                </a:solidFill>
                <a:latin typeface="Consolas"/>
                <a:ea typeface="Consolas"/>
                <a:cs typeface="Consolas"/>
                <a:sym typeface="Consolas"/>
              </a:rPr>
              <a:t>"</a:t>
            </a:r>
            <a:endParaRPr b="0" i="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586C0"/>
                </a:solidFill>
                <a:latin typeface="Consolas"/>
                <a:ea typeface="Consolas"/>
                <a:cs typeface="Consolas"/>
                <a:sym typeface="Consolas"/>
              </a:rPr>
              <a:t>fi</a:t>
            </a:r>
            <a:r>
              <a:rPr b="0" i="0" lang="en-US" sz="14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D4D4D4"/>
                </a:solidFill>
                <a:latin typeface="Consolas"/>
                <a:ea typeface="Consolas"/>
                <a:cs typeface="Consolas"/>
                <a:sym typeface="Consolas"/>
              </a:rPr>
            </a:br>
            <a:r>
              <a:rPr b="0" i="0" lang="en-US" sz="1400" u="none" cap="none" strike="noStrike">
                <a:solidFill>
                  <a:srgbClr val="D4D4D4"/>
                </a:solidFill>
                <a:latin typeface="Consolas"/>
                <a:ea typeface="Consolas"/>
                <a:cs typeface="Consolas"/>
                <a:sym typeface="Consolas"/>
              </a:rPr>
              <a:t>ublox-spi-to-tcp 5000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D4D4D4"/>
                </a:solidFill>
                <a:latin typeface="Consolas"/>
                <a:ea typeface="Consolas"/>
                <a:cs typeface="Consolas"/>
                <a:sym typeface="Consolas"/>
              </a:rPr>
            </a:br>
            <a:r>
              <a:rPr b="0" i="0" lang="en-US" sz="1400" u="none" cap="none" strike="noStrike">
                <a:solidFill>
                  <a:srgbClr val="DCDCAA"/>
                </a:solidFill>
                <a:latin typeface="Consolas"/>
                <a:ea typeface="Consolas"/>
                <a:cs typeface="Consolas"/>
                <a:sym typeface="Consolas"/>
              </a:rPr>
              <a:t>exit</a:t>
            </a:r>
            <a:r>
              <a:rPr b="0" i="0" lang="en-US" sz="1400" u="none" cap="none" strike="noStrike">
                <a:solidFill>
                  <a:srgbClr val="D4D4D4"/>
                </a:solidFill>
                <a:latin typeface="Consolas"/>
                <a:ea typeface="Consolas"/>
                <a:cs typeface="Consolas"/>
                <a:sym typeface="Consolas"/>
              </a:rPr>
              <a:t>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D4D4D4"/>
                </a:solidFill>
                <a:latin typeface="Consolas"/>
                <a:ea typeface="Consolas"/>
                <a:cs typeface="Consolas"/>
                <a:sym typeface="Consolas"/>
              </a:rPr>
            </a:br>
            <a:endParaRPr b="0" i="0" sz="1400" u="none" cap="none" strike="noStrike">
              <a:solidFill>
                <a:srgbClr val="D4D4D4"/>
              </a:solidFill>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로그 분석 프로그램 u-center</a:t>
            </a:r>
            <a:endParaRPr/>
          </a:p>
        </p:txBody>
      </p:sp>
      <p:sp>
        <p:nvSpPr>
          <p:cNvPr id="1151" name="Google Shape;1151;p133"/>
          <p:cNvSpPr txBox="1"/>
          <p:nvPr>
            <p:ph idx="1" type="body"/>
          </p:nvPr>
        </p:nvSpPr>
        <p:spPr>
          <a:xfrm>
            <a:off x="681038" y="1255271"/>
            <a:ext cx="8543925" cy="2064001"/>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u-center GPS 분석 프로그램 설치</a:t>
            </a:r>
            <a:endParaRPr/>
          </a:p>
          <a:p>
            <a:pPr indent="-342900" lvl="1" marL="914400" rtl="0" algn="l">
              <a:lnSpc>
                <a:spcPct val="100000"/>
              </a:lnSpc>
              <a:spcBef>
                <a:spcPts val="500"/>
              </a:spcBef>
              <a:spcAft>
                <a:spcPts val="0"/>
              </a:spcAft>
              <a:buSzPts val="1800"/>
              <a:buChar char="•"/>
            </a:pPr>
            <a:r>
              <a:rPr lang="en-US" u="sng">
                <a:solidFill>
                  <a:schemeClr val="hlink"/>
                </a:solidFill>
                <a:hlinkClick r:id="rId3"/>
              </a:rPr>
              <a:t>https://www.u-blox.com/en/product/u-center</a:t>
            </a:r>
            <a:endParaRPr/>
          </a:p>
          <a:p>
            <a:pPr indent="-342900" lvl="1" marL="914400" rtl="0" algn="l">
              <a:lnSpc>
                <a:spcPct val="100000"/>
              </a:lnSpc>
              <a:spcBef>
                <a:spcPts val="500"/>
              </a:spcBef>
              <a:spcAft>
                <a:spcPts val="0"/>
              </a:spcAft>
              <a:buSzPts val="1800"/>
              <a:buChar char="•"/>
            </a:pPr>
            <a:r>
              <a:rPr lang="en-US"/>
              <a:t>u-center for Windows 프로그램을 다운로드/설치</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1152" name="Google Shape;1152;p1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53" name="Google Shape;1153;p1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54" name="Google Shape;1154;p133"/>
          <p:cNvGrpSpPr/>
          <p:nvPr/>
        </p:nvGrpSpPr>
        <p:grpSpPr>
          <a:xfrm>
            <a:off x="3146705" y="3006060"/>
            <a:ext cx="4224501" cy="3486812"/>
            <a:chOff x="3146705" y="3006060"/>
            <a:chExt cx="4224501" cy="3486812"/>
          </a:xfrm>
        </p:grpSpPr>
        <p:pic>
          <p:nvPicPr>
            <p:cNvPr id="1155" name="Google Shape;1155;p133"/>
            <p:cNvPicPr preferRelativeResize="0"/>
            <p:nvPr/>
          </p:nvPicPr>
          <p:blipFill rotWithShape="1">
            <a:blip r:embed="rId4">
              <a:alphaModFix/>
            </a:blip>
            <a:srcRect b="0" l="0" r="0" t="0"/>
            <a:stretch/>
          </p:blipFill>
          <p:spPr>
            <a:xfrm>
              <a:off x="3146705" y="3006060"/>
              <a:ext cx="4224501" cy="3486812"/>
            </a:xfrm>
            <a:prstGeom prst="rect">
              <a:avLst/>
            </a:prstGeom>
            <a:noFill/>
            <a:ln cap="flat" cmpd="sng" w="28575">
              <a:solidFill>
                <a:srgbClr val="0070C0"/>
              </a:solidFill>
              <a:prstDash val="solid"/>
              <a:round/>
              <a:headEnd len="sm" w="sm" type="none"/>
              <a:tailEnd len="sm" w="sm" type="none"/>
            </a:ln>
          </p:spPr>
        </p:pic>
        <p:sp>
          <p:nvSpPr>
            <p:cNvPr id="1156" name="Google Shape;1156;p133"/>
            <p:cNvSpPr/>
            <p:nvPr/>
          </p:nvSpPr>
          <p:spPr>
            <a:xfrm>
              <a:off x="4160520" y="4828032"/>
              <a:ext cx="1691640" cy="96012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6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고정익 배선 ½ </a:t>
            </a:r>
            <a:endParaRPr/>
          </a:p>
        </p:txBody>
      </p:sp>
      <p:sp>
        <p:nvSpPr>
          <p:cNvPr id="188" name="Google Shape;188;p6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89" name="Google Shape;189;p6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190" name="Google Shape;190;p66"/>
          <p:cNvPicPr preferRelativeResize="0"/>
          <p:nvPr/>
        </p:nvPicPr>
        <p:blipFill rotWithShape="1">
          <a:blip r:embed="rId3">
            <a:alphaModFix/>
          </a:blip>
          <a:srcRect b="0" l="0" r="0" t="0"/>
          <a:stretch/>
        </p:blipFill>
        <p:spPr>
          <a:xfrm>
            <a:off x="758532" y="68366"/>
            <a:ext cx="8388936" cy="665311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u-center와 Navio2 GPS 연결</a:t>
            </a:r>
            <a:endParaRPr/>
          </a:p>
        </p:txBody>
      </p:sp>
      <p:sp>
        <p:nvSpPr>
          <p:cNvPr id="1162" name="Google Shape;1162;p134"/>
          <p:cNvSpPr txBox="1"/>
          <p:nvPr>
            <p:ph idx="1" type="body"/>
          </p:nvPr>
        </p:nvSpPr>
        <p:spPr>
          <a:xfrm>
            <a:off x="681038" y="1255271"/>
            <a:ext cx="9224962" cy="203781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AutoNum type="arabicPeriod"/>
            </a:pPr>
            <a:r>
              <a:rPr lang="en-US"/>
              <a:t>u-center 프로그램 실행</a:t>
            </a:r>
            <a:endParaRPr/>
          </a:p>
          <a:p>
            <a:pPr indent="-342900" lvl="1" marL="914400" rtl="0" algn="l">
              <a:lnSpc>
                <a:spcPct val="90000"/>
              </a:lnSpc>
              <a:spcBef>
                <a:spcPts val="500"/>
              </a:spcBef>
              <a:spcAft>
                <a:spcPts val="0"/>
              </a:spcAft>
              <a:buSzPts val="1800"/>
              <a:buChar char="•"/>
            </a:pPr>
            <a:r>
              <a:rPr lang="en-US"/>
              <a:t>Network connection 클릭</a:t>
            </a:r>
            <a:endParaRPr/>
          </a:p>
          <a:p>
            <a:pPr indent="-342900" lvl="1" marL="914400" rtl="0" algn="l">
              <a:lnSpc>
                <a:spcPct val="90000"/>
              </a:lnSpc>
              <a:spcBef>
                <a:spcPts val="500"/>
              </a:spcBef>
              <a:spcAft>
                <a:spcPts val="0"/>
              </a:spcAft>
              <a:buSzPts val="1800"/>
              <a:buChar char="•"/>
            </a:pPr>
            <a:r>
              <a:rPr lang="en-US"/>
              <a:t>Network connection 에 입력</a:t>
            </a:r>
            <a:endParaRPr/>
          </a:p>
          <a:p>
            <a:pPr indent="-342900" lvl="2" marL="1371600" rtl="0" algn="l">
              <a:lnSpc>
                <a:spcPct val="90000"/>
              </a:lnSpc>
              <a:spcBef>
                <a:spcPts val="500"/>
              </a:spcBef>
              <a:spcAft>
                <a:spcPts val="0"/>
              </a:spcAft>
              <a:buSzPts val="1800"/>
              <a:buChar char="•"/>
            </a:pPr>
            <a:r>
              <a:rPr lang="en-US"/>
              <a:t>tcp://</a:t>
            </a:r>
            <a:r>
              <a:rPr b="1" lang="en-US">
                <a:solidFill>
                  <a:srgbClr val="FF0000"/>
                </a:solidFill>
              </a:rPr>
              <a:t>나비오 IP 주소</a:t>
            </a:r>
            <a:r>
              <a:rPr lang="en-US"/>
              <a:t>:5000</a:t>
            </a:r>
            <a:endParaRPr/>
          </a:p>
        </p:txBody>
      </p:sp>
      <p:sp>
        <p:nvSpPr>
          <p:cNvPr id="1163" name="Google Shape;1163;p13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64" name="Google Shape;1164;p1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65" name="Google Shape;1165;p134"/>
          <p:cNvGrpSpPr/>
          <p:nvPr/>
        </p:nvGrpSpPr>
        <p:grpSpPr>
          <a:xfrm>
            <a:off x="1041092" y="3293081"/>
            <a:ext cx="4535425" cy="3035808"/>
            <a:chOff x="539856" y="2642645"/>
            <a:chExt cx="5753903" cy="3896269"/>
          </a:xfrm>
        </p:grpSpPr>
        <p:pic>
          <p:nvPicPr>
            <p:cNvPr id="1166" name="Google Shape;1166;p134"/>
            <p:cNvPicPr preferRelativeResize="0"/>
            <p:nvPr/>
          </p:nvPicPr>
          <p:blipFill rotWithShape="1">
            <a:blip r:embed="rId3">
              <a:alphaModFix/>
            </a:blip>
            <a:srcRect b="0" l="0" r="0" t="0"/>
            <a:stretch/>
          </p:blipFill>
          <p:spPr>
            <a:xfrm>
              <a:off x="539856" y="2642645"/>
              <a:ext cx="5753903" cy="3896269"/>
            </a:xfrm>
            <a:prstGeom prst="rect">
              <a:avLst/>
            </a:prstGeom>
            <a:noFill/>
            <a:ln cap="flat" cmpd="sng" w="9525">
              <a:solidFill>
                <a:srgbClr val="0070C0"/>
              </a:solidFill>
              <a:prstDash val="solid"/>
              <a:round/>
              <a:headEnd len="sm" w="sm" type="none"/>
              <a:tailEnd len="sm" w="sm" type="none"/>
            </a:ln>
          </p:spPr>
        </p:pic>
        <p:sp>
          <p:nvSpPr>
            <p:cNvPr id="1167" name="Google Shape;1167;p134"/>
            <p:cNvSpPr/>
            <p:nvPr/>
          </p:nvSpPr>
          <p:spPr>
            <a:xfrm>
              <a:off x="681036" y="3959352"/>
              <a:ext cx="4723067" cy="36576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168" name="Google Shape;1168;p134"/>
          <p:cNvGrpSpPr/>
          <p:nvPr/>
        </p:nvGrpSpPr>
        <p:grpSpPr>
          <a:xfrm>
            <a:off x="5863418" y="3880355"/>
            <a:ext cx="3575877" cy="2841122"/>
            <a:chOff x="5404103" y="3200716"/>
            <a:chExt cx="4115374" cy="3429479"/>
          </a:xfrm>
        </p:grpSpPr>
        <p:pic>
          <p:nvPicPr>
            <p:cNvPr id="1169" name="Google Shape;1169;p134"/>
            <p:cNvPicPr preferRelativeResize="0"/>
            <p:nvPr/>
          </p:nvPicPr>
          <p:blipFill rotWithShape="1">
            <a:blip r:embed="rId4">
              <a:alphaModFix/>
            </a:blip>
            <a:srcRect b="0" l="0" r="0" t="0"/>
            <a:stretch/>
          </p:blipFill>
          <p:spPr>
            <a:xfrm>
              <a:off x="5404103" y="3200716"/>
              <a:ext cx="4115374" cy="3429479"/>
            </a:xfrm>
            <a:prstGeom prst="rect">
              <a:avLst/>
            </a:prstGeom>
            <a:noFill/>
            <a:ln cap="flat" cmpd="sng" w="9525">
              <a:solidFill>
                <a:srgbClr val="0070C0"/>
              </a:solidFill>
              <a:prstDash val="solid"/>
              <a:round/>
              <a:headEnd len="sm" w="sm" type="none"/>
              <a:tailEnd len="sm" w="sm" type="none"/>
            </a:ln>
          </p:spPr>
        </p:pic>
        <p:sp>
          <p:nvSpPr>
            <p:cNvPr id="1170" name="Google Shape;1170;p134"/>
            <p:cNvSpPr/>
            <p:nvPr/>
          </p:nvSpPr>
          <p:spPr>
            <a:xfrm>
              <a:off x="6766560" y="5303997"/>
              <a:ext cx="2584346" cy="36576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71" name="Google Shape;1171;p134"/>
          <p:cNvSpPr/>
          <p:nvPr/>
        </p:nvSpPr>
        <p:spPr>
          <a:xfrm rot="5400000">
            <a:off x="5601910" y="2910097"/>
            <a:ext cx="1179576" cy="1945544"/>
          </a:xfrm>
          <a:prstGeom prst="bentArrow">
            <a:avLst>
              <a:gd fmla="val 21124" name="adj1"/>
              <a:gd fmla="val 25000" name="adj2"/>
              <a:gd fmla="val 25000" name="adj3"/>
              <a:gd fmla="val 43750" name="adj4"/>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GPS 통계 분석</a:t>
            </a:r>
            <a:endParaRPr/>
          </a:p>
        </p:txBody>
      </p:sp>
      <p:sp>
        <p:nvSpPr>
          <p:cNvPr id="1177" name="Google Shape;1177;p135"/>
          <p:cNvSpPr txBox="1"/>
          <p:nvPr>
            <p:ph idx="1" type="body"/>
          </p:nvPr>
        </p:nvSpPr>
        <p:spPr>
          <a:xfrm>
            <a:off x="681038" y="1255271"/>
            <a:ext cx="8543925" cy="1213609"/>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Statistic View 이 데이터를 복사하여 엑셀로 저장.</a:t>
            </a:r>
            <a:endParaRPr/>
          </a:p>
        </p:txBody>
      </p:sp>
      <p:sp>
        <p:nvSpPr>
          <p:cNvPr id="1178" name="Google Shape;1178;p1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79" name="Google Shape;1179;p1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80" name="Google Shape;1180;p135"/>
          <p:cNvPicPr preferRelativeResize="0"/>
          <p:nvPr/>
        </p:nvPicPr>
        <p:blipFill rotWithShape="1">
          <a:blip r:embed="rId3">
            <a:alphaModFix/>
          </a:blip>
          <a:srcRect b="0" l="0" r="0" t="0"/>
          <a:stretch/>
        </p:blipFill>
        <p:spPr>
          <a:xfrm>
            <a:off x="2072640" y="2209483"/>
            <a:ext cx="5760720" cy="3898625"/>
          </a:xfrm>
          <a:prstGeom prst="rect">
            <a:avLst/>
          </a:prstGeom>
          <a:noFill/>
          <a:ln cap="flat" cmpd="sng" w="9525">
            <a:solidFill>
              <a:srgbClr val="0070C0"/>
            </a:solidFill>
            <a:prstDash val="solid"/>
            <a:round/>
            <a:headEnd len="sm" w="sm" type="none"/>
            <a:tailEnd len="sm" w="sm" type="none"/>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GPS 데이터 분석 실험 자료 정리</a:t>
            </a:r>
            <a:endParaRPr/>
          </a:p>
        </p:txBody>
      </p:sp>
      <p:sp>
        <p:nvSpPr>
          <p:cNvPr id="1186" name="Google Shape;1186;p136"/>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170"/>
              <a:t>같은 위치에서 실험을 한다.</a:t>
            </a:r>
            <a:endParaRPr sz="2170"/>
          </a:p>
          <a:p>
            <a:pPr indent="-342900" lvl="0" marL="457200" rtl="0" algn="l">
              <a:lnSpc>
                <a:spcPct val="80000"/>
              </a:lnSpc>
              <a:spcBef>
                <a:spcPts val="1000"/>
              </a:spcBef>
              <a:spcAft>
                <a:spcPts val="0"/>
              </a:spcAft>
              <a:buClr>
                <a:schemeClr val="dk1"/>
              </a:buClr>
              <a:buSzPts val="1800"/>
              <a:buAutoNum type="arabicPeriod"/>
            </a:pPr>
            <a:r>
              <a:rPr lang="en-US" sz="2170"/>
              <a:t>실험 메터데이터 작성</a:t>
            </a:r>
            <a:endParaRPr sz="2170"/>
          </a:p>
          <a:p>
            <a:pPr indent="-342900" lvl="1" marL="914400" rtl="0" algn="l">
              <a:lnSpc>
                <a:spcPct val="80000"/>
              </a:lnSpc>
              <a:spcBef>
                <a:spcPts val="500"/>
              </a:spcBef>
              <a:spcAft>
                <a:spcPts val="0"/>
              </a:spcAft>
              <a:buSzPts val="1800"/>
              <a:buChar char="•"/>
            </a:pPr>
            <a:r>
              <a:rPr lang="en-US" sz="2170"/>
              <a:t>실험 일자/시간/장소/이름</a:t>
            </a:r>
            <a:endParaRPr sz="2170"/>
          </a:p>
          <a:p>
            <a:pPr indent="-342900" lvl="1" marL="914400" rtl="0" algn="l">
              <a:lnSpc>
                <a:spcPct val="80000"/>
              </a:lnSpc>
              <a:spcBef>
                <a:spcPts val="500"/>
              </a:spcBef>
              <a:spcAft>
                <a:spcPts val="0"/>
              </a:spcAft>
              <a:buSzPts val="1800"/>
              <a:buChar char="•"/>
            </a:pPr>
            <a:r>
              <a:rPr lang="en-US" sz="2170"/>
              <a:t>강우 확률/구름 분포 강도</a:t>
            </a:r>
            <a:endParaRPr sz="2170"/>
          </a:p>
          <a:p>
            <a:pPr indent="-342900" lvl="0" marL="457200" rtl="0" algn="l">
              <a:lnSpc>
                <a:spcPct val="80000"/>
              </a:lnSpc>
              <a:spcBef>
                <a:spcPts val="1000"/>
              </a:spcBef>
              <a:spcAft>
                <a:spcPts val="0"/>
              </a:spcAft>
              <a:buClr>
                <a:schemeClr val="dk1"/>
              </a:buClr>
              <a:buSzPts val="1800"/>
              <a:buAutoNum type="arabicPeriod"/>
            </a:pPr>
            <a:r>
              <a:rPr lang="en-US" sz="2170"/>
              <a:t>프로그램 실행</a:t>
            </a:r>
            <a:endParaRPr sz="2170"/>
          </a:p>
          <a:p>
            <a:pPr indent="-342900" lvl="1" marL="914400" rtl="0" algn="l">
              <a:lnSpc>
                <a:spcPct val="80000"/>
              </a:lnSpc>
              <a:spcBef>
                <a:spcPts val="500"/>
              </a:spcBef>
              <a:spcAft>
                <a:spcPts val="0"/>
              </a:spcAft>
              <a:buSzPts val="1800"/>
              <a:buChar char="•"/>
            </a:pPr>
            <a:r>
              <a:rPr lang="en-US" sz="2170"/>
              <a:t>Mission Planner를 연결한다.</a:t>
            </a:r>
            <a:endParaRPr/>
          </a:p>
          <a:p>
            <a:pPr indent="-342900" lvl="1" marL="914400" rtl="0" algn="l">
              <a:lnSpc>
                <a:spcPct val="80000"/>
              </a:lnSpc>
              <a:spcBef>
                <a:spcPts val="500"/>
              </a:spcBef>
              <a:spcAft>
                <a:spcPts val="0"/>
              </a:spcAft>
              <a:buSzPts val="1800"/>
              <a:buChar char="•"/>
            </a:pPr>
            <a:r>
              <a:rPr lang="en-US" sz="2170"/>
              <a:t>u-center를 연결한다.</a:t>
            </a:r>
            <a:endParaRPr/>
          </a:p>
          <a:p>
            <a:pPr indent="-342900" lvl="0" marL="457200" rtl="0" algn="l">
              <a:lnSpc>
                <a:spcPct val="80000"/>
              </a:lnSpc>
              <a:spcBef>
                <a:spcPts val="1000"/>
              </a:spcBef>
              <a:spcAft>
                <a:spcPts val="0"/>
              </a:spcAft>
              <a:buClr>
                <a:schemeClr val="dk1"/>
              </a:buClr>
              <a:buSzPts val="1800"/>
              <a:buAutoNum type="arabicPeriod"/>
            </a:pPr>
            <a:r>
              <a:rPr lang="en-US" sz="2170"/>
              <a:t>데이터 획득</a:t>
            </a:r>
            <a:endParaRPr sz="2170"/>
          </a:p>
          <a:p>
            <a:pPr indent="-342900" lvl="1" marL="914400" rtl="0" algn="l">
              <a:lnSpc>
                <a:spcPct val="80000"/>
              </a:lnSpc>
              <a:spcBef>
                <a:spcPts val="500"/>
              </a:spcBef>
              <a:spcAft>
                <a:spcPts val="0"/>
              </a:spcAft>
              <a:buSzPts val="1800"/>
              <a:buChar char="•"/>
            </a:pPr>
            <a:r>
              <a:rPr lang="en-US" sz="2170"/>
              <a:t>10분 정도 gps 데이터를 수신한다.</a:t>
            </a:r>
            <a:endParaRPr/>
          </a:p>
          <a:p>
            <a:pPr indent="-342900" lvl="0" marL="457200" rtl="0" algn="l">
              <a:lnSpc>
                <a:spcPct val="80000"/>
              </a:lnSpc>
              <a:spcBef>
                <a:spcPts val="1000"/>
              </a:spcBef>
              <a:spcAft>
                <a:spcPts val="0"/>
              </a:spcAft>
              <a:buClr>
                <a:schemeClr val="dk1"/>
              </a:buClr>
              <a:buSzPts val="1800"/>
              <a:buAutoNum type="arabicPeriod"/>
            </a:pPr>
            <a:r>
              <a:rPr lang="en-US" sz="2170"/>
              <a:t>데이터 저장 / 실험시 마다 폴더별로 구분하여 파일을 저장.</a:t>
            </a:r>
            <a:endParaRPr sz="2170"/>
          </a:p>
          <a:p>
            <a:pPr indent="-342900" lvl="1" marL="914400" rtl="0" algn="l">
              <a:lnSpc>
                <a:spcPct val="80000"/>
              </a:lnSpc>
              <a:spcBef>
                <a:spcPts val="500"/>
              </a:spcBef>
              <a:spcAft>
                <a:spcPts val="0"/>
              </a:spcAft>
              <a:buSzPts val="1800"/>
              <a:buChar char="•"/>
            </a:pPr>
            <a:r>
              <a:rPr lang="en-US" sz="2170"/>
              <a:t>하늘 사진을 촬영하여 저장한다.</a:t>
            </a:r>
            <a:endParaRPr sz="2170"/>
          </a:p>
          <a:p>
            <a:pPr indent="-342900" lvl="1" marL="914400" rtl="0" algn="l">
              <a:lnSpc>
                <a:spcPct val="80000"/>
              </a:lnSpc>
              <a:spcBef>
                <a:spcPts val="500"/>
              </a:spcBef>
              <a:spcAft>
                <a:spcPts val="0"/>
              </a:spcAft>
              <a:buSzPts val="1800"/>
              <a:buChar char="•"/>
            </a:pPr>
            <a:r>
              <a:rPr lang="en-US" sz="2170"/>
              <a:t>u-center statistics view 자료를 복하사여 엑셀로 저장</a:t>
            </a:r>
            <a:endParaRPr sz="2170"/>
          </a:p>
          <a:p>
            <a:pPr indent="-342900" lvl="1" marL="914400" rtl="0" algn="l">
              <a:lnSpc>
                <a:spcPct val="80000"/>
              </a:lnSpc>
              <a:spcBef>
                <a:spcPts val="500"/>
              </a:spcBef>
              <a:spcAft>
                <a:spcPts val="0"/>
              </a:spcAft>
              <a:buSzPts val="1800"/>
              <a:buChar char="•"/>
            </a:pPr>
            <a:r>
              <a:rPr lang="en-US" sz="2170"/>
              <a:t>Mission Planner 전체 화면 캡쳐</a:t>
            </a:r>
            <a:endParaRPr sz="2170"/>
          </a:p>
        </p:txBody>
      </p:sp>
      <p:sp>
        <p:nvSpPr>
          <p:cNvPr id="1187" name="Google Shape;1187;p1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88" name="Google Shape;1188;p1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8"/>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용어 사전</a:t>
            </a:r>
            <a:endParaRPr/>
          </a:p>
        </p:txBody>
      </p:sp>
      <p:sp>
        <p:nvSpPr>
          <p:cNvPr id="1194" name="Google Shape;1194;p78"/>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195" name="Google Shape;1195;p7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96" name="Google Shape;1196;p7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pic>
        <p:nvPicPr>
          <p:cNvPr id="1201" name="Google Shape;1201;p114"/>
          <p:cNvPicPr preferRelativeResize="0"/>
          <p:nvPr/>
        </p:nvPicPr>
        <p:blipFill rotWithShape="1">
          <a:blip r:embed="rId3">
            <a:alphaModFix/>
          </a:blip>
          <a:srcRect b="0" l="0" r="0" t="0"/>
          <a:stretch/>
        </p:blipFill>
        <p:spPr>
          <a:xfrm>
            <a:off x="6537959" y="3455929"/>
            <a:ext cx="3032431" cy="2762120"/>
          </a:xfrm>
          <a:prstGeom prst="rect">
            <a:avLst/>
          </a:prstGeom>
          <a:noFill/>
          <a:ln>
            <a:noFill/>
          </a:ln>
        </p:spPr>
      </p:pic>
      <p:sp>
        <p:nvSpPr>
          <p:cNvPr id="1202" name="Google Shape;1202;p1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AHRS</a:t>
            </a:r>
            <a:endParaRPr/>
          </a:p>
        </p:txBody>
      </p:sp>
      <p:sp>
        <p:nvSpPr>
          <p:cNvPr id="1203" name="Google Shape;1203;p1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204" name="Google Shape;1204;p1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05" name="Google Shape;1205;p114"/>
          <p:cNvSpPr txBox="1"/>
          <p:nvPr>
            <p:ph idx="1" type="body"/>
          </p:nvPr>
        </p:nvSpPr>
        <p:spPr>
          <a:xfrm>
            <a:off x="681039" y="1255271"/>
            <a:ext cx="7539417" cy="4824474"/>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1750"/>
              <a:t>Attitude Heading Reference Systems</a:t>
            </a:r>
            <a:endParaRPr/>
          </a:p>
          <a:p>
            <a:pPr indent="-342900" lvl="1" marL="914400" rtl="0" algn="l">
              <a:lnSpc>
                <a:spcPct val="80000"/>
              </a:lnSpc>
              <a:spcBef>
                <a:spcPts val="500"/>
              </a:spcBef>
              <a:spcAft>
                <a:spcPts val="0"/>
              </a:spcAft>
              <a:buSzPts val="1800"/>
              <a:buChar char="•"/>
            </a:pPr>
            <a:r>
              <a:rPr lang="en-US" sz="1750"/>
              <a:t>An attitude and heading reference system (AHRS) consists of sensors on three axes that provide attitude information for aircraft, including roll, pitch and yaw.</a:t>
            </a:r>
            <a:endParaRPr/>
          </a:p>
          <a:p>
            <a:pPr indent="-342900" lvl="1" marL="914400" rtl="0" algn="l">
              <a:lnSpc>
                <a:spcPct val="80000"/>
              </a:lnSpc>
              <a:spcBef>
                <a:spcPts val="500"/>
              </a:spcBef>
              <a:spcAft>
                <a:spcPts val="0"/>
              </a:spcAft>
              <a:buSzPts val="1800"/>
              <a:buChar char="•"/>
            </a:pPr>
            <a:r>
              <a:rPr lang="en-US" sz="1750"/>
              <a:t>These are sometimes referred to as MARG (Magnetic, Angular Rate, and Gravity) sensors and consist of either solid-state or microelectromechanical systems (MEMS) gyroscopes, accelerometers and magnetometers.</a:t>
            </a:r>
            <a:endParaRPr/>
          </a:p>
          <a:p>
            <a:pPr indent="-342900" lvl="1" marL="914400" rtl="0" algn="l">
              <a:lnSpc>
                <a:spcPct val="80000"/>
              </a:lnSpc>
              <a:spcBef>
                <a:spcPts val="500"/>
              </a:spcBef>
              <a:spcAft>
                <a:spcPts val="0"/>
              </a:spcAft>
              <a:buSzPts val="1800"/>
              <a:buChar char="•"/>
            </a:pPr>
            <a:r>
              <a:rPr lang="en-US" sz="1750"/>
              <a:t>They are designed to replace traditional mechanical gyroscopic flight instruments.</a:t>
            </a:r>
            <a:endParaRPr/>
          </a:p>
          <a:p>
            <a:pPr indent="-342900" lvl="0" marL="457200" rtl="0" algn="l">
              <a:lnSpc>
                <a:spcPct val="80000"/>
              </a:lnSpc>
              <a:spcBef>
                <a:spcPts val="1000"/>
              </a:spcBef>
              <a:spcAft>
                <a:spcPts val="0"/>
              </a:spcAft>
              <a:buSzPts val="1800"/>
              <a:buAutoNum type="arabicPeriod"/>
            </a:pPr>
            <a:r>
              <a:rPr lang="en-US" sz="1750"/>
              <a:t>An AHRS is usually made up of the following LRUs. </a:t>
            </a:r>
            <a:endParaRPr/>
          </a:p>
          <a:p>
            <a:pPr indent="-342900" lvl="1" marL="914400" rtl="0" algn="l">
              <a:lnSpc>
                <a:spcPct val="80000"/>
              </a:lnSpc>
              <a:spcBef>
                <a:spcPts val="500"/>
              </a:spcBef>
              <a:spcAft>
                <a:spcPts val="0"/>
              </a:spcAft>
              <a:buSzPts val="1800"/>
              <a:buChar char="•"/>
            </a:pPr>
            <a:r>
              <a:rPr lang="en-US" sz="1750"/>
              <a:t>An attitude heading reference unit (AHRU)</a:t>
            </a:r>
            <a:endParaRPr/>
          </a:p>
          <a:p>
            <a:pPr indent="-342900" lvl="1" marL="914400" rtl="0" algn="l">
              <a:lnSpc>
                <a:spcPct val="80000"/>
              </a:lnSpc>
              <a:spcBef>
                <a:spcPts val="500"/>
              </a:spcBef>
              <a:spcAft>
                <a:spcPts val="0"/>
              </a:spcAft>
              <a:buSzPts val="1800"/>
              <a:buChar char="•"/>
            </a:pPr>
            <a:r>
              <a:rPr lang="en-US" sz="1750"/>
              <a:t>A flux valve or magnetometer</a:t>
            </a:r>
            <a:endParaRPr/>
          </a:p>
          <a:p>
            <a:pPr indent="-342900" lvl="1" marL="914400" rtl="0" algn="l">
              <a:lnSpc>
                <a:spcPct val="80000"/>
              </a:lnSpc>
              <a:spcBef>
                <a:spcPts val="500"/>
              </a:spcBef>
              <a:spcAft>
                <a:spcPts val="0"/>
              </a:spcAft>
              <a:buSzPts val="1800"/>
              <a:buChar char="•"/>
            </a:pPr>
            <a:r>
              <a:rPr lang="en-US" sz="1750"/>
              <a:t>A controller or panel-mounted switches</a:t>
            </a:r>
            <a:endParaRPr/>
          </a:p>
          <a:p>
            <a:pPr indent="-342900" lvl="1" marL="914400" rtl="0" algn="l">
              <a:lnSpc>
                <a:spcPct val="80000"/>
              </a:lnSpc>
              <a:spcBef>
                <a:spcPts val="500"/>
              </a:spcBef>
              <a:spcAft>
                <a:spcPts val="0"/>
              </a:spcAft>
              <a:buSzPts val="1800"/>
              <a:buChar char="•"/>
            </a:pPr>
            <a:r>
              <a:rPr lang="en-US" sz="1750"/>
              <a:t>A configuration module</a:t>
            </a:r>
            <a:endParaRPr/>
          </a:p>
          <a:p>
            <a:pPr indent="-342900" lvl="0" marL="457200" rtl="0" algn="l">
              <a:lnSpc>
                <a:spcPct val="80000"/>
              </a:lnSpc>
              <a:spcBef>
                <a:spcPts val="1000"/>
              </a:spcBef>
              <a:spcAft>
                <a:spcPts val="0"/>
              </a:spcAft>
              <a:buSzPts val="1800"/>
              <a:buAutoNum type="arabicPeriod"/>
            </a:pPr>
            <a:r>
              <a:rPr lang="en-US" sz="1750" u="sng">
                <a:solidFill>
                  <a:schemeClr val="hlink"/>
                </a:solidFill>
                <a:hlinkClick r:id="rId4"/>
              </a:rPr>
              <a:t>https://helicoptermaintenancemagazine.com/article/layman%E2%80%99s-guide-attitude-heading-reference-systems-ahrs</a:t>
            </a:r>
            <a:endParaRPr sz="1750"/>
          </a:p>
          <a:p>
            <a:pPr indent="-228600" lvl="0" marL="457200" rtl="0" algn="l">
              <a:lnSpc>
                <a:spcPct val="80000"/>
              </a:lnSpc>
              <a:spcBef>
                <a:spcPts val="1000"/>
              </a:spcBef>
              <a:spcAft>
                <a:spcPts val="0"/>
              </a:spcAft>
              <a:buClr>
                <a:schemeClr val="dk1"/>
              </a:buClr>
              <a:buSzPts val="1800"/>
              <a:buNone/>
            </a:pPr>
            <a:r>
              <a:t/>
            </a:r>
            <a:endParaRPr sz="175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7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용어 사전</a:t>
            </a:r>
            <a:endParaRPr/>
          </a:p>
        </p:txBody>
      </p:sp>
      <p:sp>
        <p:nvSpPr>
          <p:cNvPr id="1211" name="Google Shape;1211;p7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HDOP: horizontal dilution of position</a:t>
            </a:r>
            <a:endParaRPr/>
          </a:p>
        </p:txBody>
      </p:sp>
      <p:sp>
        <p:nvSpPr>
          <p:cNvPr id="1212" name="Google Shape;1212;p7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213" name="Google Shape;1213;p7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80"/>
          <p:cNvSpPr txBox="1"/>
          <p:nvPr>
            <p:ph type="title"/>
          </p:nvPr>
        </p:nvSpPr>
        <p:spPr>
          <a:xfrm>
            <a:off x="681038" y="2343397"/>
            <a:ext cx="8543925"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a:t>끝.</a:t>
            </a:r>
            <a:endParaRPr/>
          </a:p>
        </p:txBody>
      </p:sp>
      <p:sp>
        <p:nvSpPr>
          <p:cNvPr id="1219" name="Google Shape;1219;p8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20" name="Google Shape;1220;p8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6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고정익 배선 2/2 </a:t>
            </a:r>
            <a:endParaRPr/>
          </a:p>
        </p:txBody>
      </p:sp>
      <p:sp>
        <p:nvSpPr>
          <p:cNvPr id="196" name="Google Shape;196;p6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scheme" id="197" name="Google Shape;197;p67"/>
          <p:cNvPicPr preferRelativeResize="0"/>
          <p:nvPr/>
        </p:nvPicPr>
        <p:blipFill rotWithShape="1">
          <a:blip r:embed="rId3">
            <a:alphaModFix/>
          </a:blip>
          <a:srcRect b="0" l="0" r="0" t="0"/>
          <a:stretch/>
        </p:blipFill>
        <p:spPr>
          <a:xfrm>
            <a:off x="1807545" y="861717"/>
            <a:ext cx="6897633" cy="5890578"/>
          </a:xfrm>
          <a:prstGeom prst="rect">
            <a:avLst/>
          </a:prstGeom>
          <a:noFill/>
          <a:ln>
            <a:noFill/>
          </a:ln>
        </p:spPr>
      </p:pic>
      <p:sp>
        <p:nvSpPr>
          <p:cNvPr id="198" name="Google Shape;198;p67"/>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6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로버 배선 ½ </a:t>
            </a:r>
            <a:endParaRPr/>
          </a:p>
        </p:txBody>
      </p:sp>
      <p:sp>
        <p:nvSpPr>
          <p:cNvPr id="204" name="Google Shape;204;p6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5" name="Google Shape;205;p68"/>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pic>
        <p:nvPicPr>
          <p:cNvPr descr="typical-rover-setup-frame" id="206" name="Google Shape;206;p68"/>
          <p:cNvPicPr preferRelativeResize="0"/>
          <p:nvPr/>
        </p:nvPicPr>
        <p:blipFill rotWithShape="1">
          <a:blip r:embed="rId3">
            <a:alphaModFix/>
          </a:blip>
          <a:srcRect b="0" l="0" r="0" t="0"/>
          <a:stretch/>
        </p:blipFill>
        <p:spPr>
          <a:xfrm>
            <a:off x="1023337" y="305574"/>
            <a:ext cx="7587395" cy="64159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340757095f_0_0"/>
          <p:cNvSpPr txBox="1"/>
          <p:nvPr>
            <p:ph type="title"/>
          </p:nvPr>
        </p:nvSpPr>
        <p:spPr>
          <a:xfrm>
            <a:off x="681038" y="365128"/>
            <a:ext cx="8544000" cy="72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Navio2 로버 배선 ½ </a:t>
            </a:r>
            <a:endParaRPr/>
          </a:p>
        </p:txBody>
      </p:sp>
      <p:sp>
        <p:nvSpPr>
          <p:cNvPr id="212" name="Google Shape;212;g340757095f_0_0"/>
          <p:cNvSpPr txBox="1"/>
          <p:nvPr>
            <p:ph idx="12" type="sldNum"/>
          </p:nvPr>
        </p:nvSpPr>
        <p:spPr>
          <a:xfrm>
            <a:off x="8739554" y="6356352"/>
            <a:ext cx="485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3" name="Google Shape;213;g340757095f_0_0"/>
          <p:cNvSpPr txBox="1"/>
          <p:nvPr>
            <p:ph idx="11" type="ftr"/>
          </p:nvPr>
        </p:nvSpPr>
        <p:spPr>
          <a:xfrm>
            <a:off x="4070838" y="6356352"/>
            <a:ext cx="2022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pic>
        <p:nvPicPr>
          <p:cNvPr descr="typical-rover-setup-frame" id="214" name="Google Shape;214;g340757095f_0_0"/>
          <p:cNvPicPr preferRelativeResize="0"/>
          <p:nvPr/>
        </p:nvPicPr>
        <p:blipFill rotWithShape="1">
          <a:blip r:embed="rId3">
            <a:alphaModFix/>
          </a:blip>
          <a:srcRect b="0" l="0" r="0" t="0"/>
          <a:stretch/>
        </p:blipFill>
        <p:spPr>
          <a:xfrm>
            <a:off x="1023337" y="305574"/>
            <a:ext cx="7587394" cy="6415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6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Navio2 로버 배선 2/2  </a:t>
            </a:r>
            <a:endParaRPr/>
          </a:p>
        </p:txBody>
      </p:sp>
      <p:sp>
        <p:nvSpPr>
          <p:cNvPr id="220" name="Google Shape;220;p6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1" name="Google Shape;221;p69"/>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pic>
        <p:nvPicPr>
          <p:cNvPr descr="typical-rover-setup-scheme" id="222" name="Google Shape;222;p69"/>
          <p:cNvPicPr preferRelativeResize="0"/>
          <p:nvPr/>
        </p:nvPicPr>
        <p:blipFill rotWithShape="1">
          <a:blip r:embed="rId3">
            <a:alphaModFix/>
          </a:blip>
          <a:srcRect b="0" l="0" r="0" t="0"/>
          <a:stretch/>
        </p:blipFill>
        <p:spPr>
          <a:xfrm>
            <a:off x="1504183" y="261532"/>
            <a:ext cx="6897633" cy="63403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1</a:t>
            </a:r>
            <a:endParaRPr/>
          </a:p>
        </p:txBody>
      </p:sp>
      <p:sp>
        <p:nvSpPr>
          <p:cNvPr id="228" name="Google Shape;228;p11"/>
          <p:cNvSpPr txBox="1"/>
          <p:nvPr>
            <p:ph idx="1" type="body"/>
          </p:nvPr>
        </p:nvSpPr>
        <p:spPr>
          <a:xfrm>
            <a:off x="681038" y="1255271"/>
            <a:ext cx="8543925" cy="299545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Navio2 should be powered by a power module connected to the “POWER” port on Navio2.</a:t>
            </a:r>
            <a:endParaRPr/>
          </a:p>
          <a:p>
            <a:pPr indent="-514350" lvl="0" marL="514350" rtl="0" algn="l">
              <a:lnSpc>
                <a:spcPct val="100000"/>
              </a:lnSpc>
              <a:spcBef>
                <a:spcPts val="1000"/>
              </a:spcBef>
              <a:spcAft>
                <a:spcPts val="0"/>
              </a:spcAft>
              <a:buClr>
                <a:schemeClr val="dk1"/>
              </a:buClr>
              <a:buSzPts val="2800"/>
              <a:buAutoNum type="arabicPeriod"/>
            </a:pPr>
            <a:r>
              <a:rPr lang="en-US"/>
              <a:t>Navio2 will provide power to the Raspberry Pi. </a:t>
            </a:r>
            <a:endParaRPr/>
          </a:p>
        </p:txBody>
      </p:sp>
      <p:sp>
        <p:nvSpPr>
          <p:cNvPr id="229" name="Google Shape;229;p1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30" name="Google Shape;230;p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1" name="Google Shape;231;p11"/>
          <p:cNvPicPr preferRelativeResize="0"/>
          <p:nvPr/>
        </p:nvPicPr>
        <p:blipFill rotWithShape="1">
          <a:blip r:embed="rId3">
            <a:alphaModFix/>
          </a:blip>
          <a:srcRect b="0" l="0" r="0" t="0"/>
          <a:stretch/>
        </p:blipFill>
        <p:spPr>
          <a:xfrm rot="-5400000">
            <a:off x="774658" y="3694170"/>
            <a:ext cx="2898774" cy="1722811"/>
          </a:xfrm>
          <a:prstGeom prst="rect">
            <a:avLst/>
          </a:prstGeom>
          <a:noFill/>
          <a:ln>
            <a:noFill/>
          </a:ln>
        </p:spPr>
      </p:pic>
      <p:pic>
        <p:nvPicPr>
          <p:cNvPr descr="Picture of 1.3 Airframe" id="232" name="Google Shape;232;p11"/>
          <p:cNvPicPr preferRelativeResize="0"/>
          <p:nvPr/>
        </p:nvPicPr>
        <p:blipFill rotWithShape="1">
          <a:blip r:embed="rId4">
            <a:alphaModFix/>
          </a:blip>
          <a:srcRect b="0" l="0" r="0" t="0"/>
          <a:stretch/>
        </p:blipFill>
        <p:spPr>
          <a:xfrm>
            <a:off x="4118919" y="3015572"/>
            <a:ext cx="4271460" cy="284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파워 공급 2</a:t>
            </a:r>
            <a:endParaRPr/>
          </a:p>
        </p:txBody>
      </p:sp>
      <p:sp>
        <p:nvSpPr>
          <p:cNvPr id="238" name="Google Shape;238;p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39" name="Google Shape;239;p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Picture of 1.3 Airframe" id="240" name="Google Shape;240;p12"/>
          <p:cNvPicPr preferRelativeResize="0"/>
          <p:nvPr/>
        </p:nvPicPr>
        <p:blipFill rotWithShape="1">
          <a:blip r:embed="rId3">
            <a:alphaModFix/>
          </a:blip>
          <a:srcRect b="0" l="0" r="0" t="0"/>
          <a:stretch/>
        </p:blipFill>
        <p:spPr>
          <a:xfrm>
            <a:off x="681038" y="1385135"/>
            <a:ext cx="3786101" cy="2524067"/>
          </a:xfrm>
          <a:prstGeom prst="rect">
            <a:avLst/>
          </a:prstGeom>
          <a:noFill/>
          <a:ln>
            <a:noFill/>
          </a:ln>
        </p:spPr>
      </p:pic>
      <p:pic>
        <p:nvPicPr>
          <p:cNvPr descr="Image result for navio2 battery connection" id="241" name="Google Shape;241;p12"/>
          <p:cNvPicPr preferRelativeResize="0"/>
          <p:nvPr>
            <p:ph idx="1" type="body"/>
          </p:nvPr>
        </p:nvPicPr>
        <p:blipFill rotWithShape="1">
          <a:blip r:embed="rId4">
            <a:alphaModFix/>
          </a:blip>
          <a:srcRect b="0" l="0" r="0" t="0"/>
          <a:stretch/>
        </p:blipFill>
        <p:spPr>
          <a:xfrm>
            <a:off x="2610927" y="2208508"/>
            <a:ext cx="7021840" cy="36482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GPS 연결</a:t>
            </a:r>
            <a:endParaRPr/>
          </a:p>
        </p:txBody>
      </p:sp>
      <p:pic>
        <p:nvPicPr>
          <p:cNvPr id="247" name="Google Shape;247;p13"/>
          <p:cNvPicPr preferRelativeResize="0"/>
          <p:nvPr>
            <p:ph idx="1" type="body"/>
          </p:nvPr>
        </p:nvPicPr>
        <p:blipFill rotWithShape="1">
          <a:blip r:embed="rId3">
            <a:alphaModFix/>
          </a:blip>
          <a:srcRect b="0" l="0" r="0" t="0"/>
          <a:stretch/>
        </p:blipFill>
        <p:spPr>
          <a:xfrm>
            <a:off x="2376128" y="2011125"/>
            <a:ext cx="5153744" cy="3410426"/>
          </a:xfrm>
          <a:prstGeom prst="rect">
            <a:avLst/>
          </a:prstGeom>
          <a:noFill/>
          <a:ln>
            <a:noFill/>
          </a:ln>
        </p:spPr>
      </p:pic>
      <p:sp>
        <p:nvSpPr>
          <p:cNvPr id="248" name="Google Shape;248;p1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49" name="Google Shape;249;p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개요</a:t>
            </a:r>
            <a:endParaRPr/>
          </a:p>
        </p:txBody>
      </p:sp>
      <p:sp>
        <p:nvSpPr>
          <p:cNvPr id="101" name="Google Shape;101;p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102" name="Google Shape;102;p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03" name="Google Shape;103;p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ESC 연결</a:t>
            </a:r>
            <a:endParaRPr/>
          </a:p>
        </p:txBody>
      </p:sp>
      <p:sp>
        <p:nvSpPr>
          <p:cNvPr id="255" name="Google Shape;255;p14"/>
          <p:cNvSpPr txBox="1"/>
          <p:nvPr>
            <p:ph idx="1" type="body"/>
          </p:nvPr>
        </p:nvSpPr>
        <p:spPr>
          <a:xfrm>
            <a:off x="681038" y="1255271"/>
            <a:ext cx="8543925" cy="1784491"/>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ESCs are connected to RC outputs labeled from 1 to 14 on a 2.54mm header.</a:t>
            </a:r>
            <a:endParaRPr/>
          </a:p>
          <a:p>
            <a:pPr indent="-514350" lvl="0" marL="514350" rtl="0" algn="l">
              <a:lnSpc>
                <a:spcPct val="80000"/>
              </a:lnSpc>
              <a:spcBef>
                <a:spcPts val="1000"/>
              </a:spcBef>
              <a:spcAft>
                <a:spcPts val="0"/>
              </a:spcAft>
              <a:buClr>
                <a:schemeClr val="dk1"/>
              </a:buClr>
              <a:buSzPts val="2380"/>
              <a:buAutoNum type="arabicPeriod"/>
            </a:pPr>
            <a:r>
              <a:rPr lang="en-US" sz="2380"/>
              <a:t>Only one ESC power wire (central) should be connected to Navio2 servo rail, otherwise BECs built in ESCs will heat each other.</a:t>
            </a:r>
            <a:endParaRPr/>
          </a:p>
        </p:txBody>
      </p:sp>
      <p:sp>
        <p:nvSpPr>
          <p:cNvPr id="256" name="Google Shape;256;p1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57" name="Google Shape;257;p1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8" name="Google Shape;258;p14"/>
          <p:cNvPicPr preferRelativeResize="0"/>
          <p:nvPr/>
        </p:nvPicPr>
        <p:blipFill rotWithShape="1">
          <a:blip r:embed="rId3">
            <a:alphaModFix/>
          </a:blip>
          <a:srcRect b="0" l="0" r="0" t="0"/>
          <a:stretch/>
        </p:blipFill>
        <p:spPr>
          <a:xfrm>
            <a:off x="3944319" y="2582463"/>
            <a:ext cx="4795235" cy="3655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solidFill>
                  <a:srgbClr val="FF0000"/>
                </a:solidFill>
              </a:rPr>
              <a:t>고도계 태양광/바람 차단(필수)</a:t>
            </a:r>
            <a:endParaRPr>
              <a:solidFill>
                <a:srgbClr val="FF0000"/>
              </a:solidFill>
            </a:endParaRPr>
          </a:p>
        </p:txBody>
      </p:sp>
      <p:sp>
        <p:nvSpPr>
          <p:cNvPr id="264" name="Google Shape;264;p22"/>
          <p:cNvSpPr txBox="1"/>
          <p:nvPr>
            <p:ph idx="1" type="body"/>
          </p:nvPr>
        </p:nvSpPr>
        <p:spPr>
          <a:xfrm>
            <a:off x="681038" y="1255271"/>
            <a:ext cx="8543925" cy="1973961"/>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380"/>
              <a:buAutoNum type="arabicPeriod"/>
            </a:pPr>
            <a:r>
              <a:rPr lang="en-US" sz="2380"/>
              <a:t>MS5611 barometer (steel cap IC) is sensitive to UV light and might report sudden jumps in altitude under sunlight.</a:t>
            </a:r>
            <a:endParaRPr/>
          </a:p>
          <a:p>
            <a:pPr indent="-514350" lvl="0" marL="514350" rtl="0" algn="l">
              <a:lnSpc>
                <a:spcPct val="90000"/>
              </a:lnSpc>
              <a:spcBef>
                <a:spcPts val="1000"/>
              </a:spcBef>
              <a:spcAft>
                <a:spcPts val="0"/>
              </a:spcAft>
              <a:buClr>
                <a:schemeClr val="dk1"/>
              </a:buClr>
              <a:buSzPts val="2380"/>
              <a:buAutoNum type="arabicPeriod"/>
            </a:pPr>
            <a:r>
              <a:rPr lang="en-US" sz="2380"/>
              <a:t>It is very important to cover it with a piece of open cell foam (something like microphone fabric) or put autopilot in a protective case to protect it both from sunlight and airstreams.</a:t>
            </a:r>
            <a:endParaRPr/>
          </a:p>
        </p:txBody>
      </p:sp>
      <p:sp>
        <p:nvSpPr>
          <p:cNvPr id="265" name="Google Shape;265;p2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66" name="Google Shape;266;p2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7" name="Google Shape;267;p22"/>
          <p:cNvPicPr preferRelativeResize="0"/>
          <p:nvPr/>
        </p:nvPicPr>
        <p:blipFill rotWithShape="1">
          <a:blip r:embed="rId3">
            <a:alphaModFix/>
          </a:blip>
          <a:srcRect b="0" l="0" r="0" t="0"/>
          <a:stretch/>
        </p:blipFill>
        <p:spPr>
          <a:xfrm>
            <a:off x="2866768" y="3229232"/>
            <a:ext cx="4144206" cy="27751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16"/>
          <p:cNvPicPr preferRelativeResize="0"/>
          <p:nvPr/>
        </p:nvPicPr>
        <p:blipFill rotWithShape="1">
          <a:blip r:embed="rId3">
            <a:alphaModFix/>
          </a:blip>
          <a:srcRect b="0" l="0" r="0" t="0"/>
          <a:stretch/>
        </p:blipFill>
        <p:spPr>
          <a:xfrm>
            <a:off x="1262247" y="3304883"/>
            <a:ext cx="3001445" cy="2515662"/>
          </a:xfrm>
          <a:prstGeom prst="rect">
            <a:avLst/>
          </a:prstGeom>
          <a:noFill/>
          <a:ln>
            <a:noFill/>
          </a:ln>
        </p:spPr>
      </p:pic>
      <p:sp>
        <p:nvSpPr>
          <p:cNvPr id="273" name="Google Shape;273;p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RC input</a:t>
            </a:r>
            <a:endParaRPr/>
          </a:p>
        </p:txBody>
      </p:sp>
      <p:sp>
        <p:nvSpPr>
          <p:cNvPr id="274" name="Google Shape;274;p16"/>
          <p:cNvSpPr txBox="1"/>
          <p:nvPr>
            <p:ph idx="1" type="body"/>
          </p:nvPr>
        </p:nvSpPr>
        <p:spPr>
          <a:xfrm>
            <a:off x="681038" y="1255272"/>
            <a:ext cx="8543925" cy="185182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590"/>
              <a:buAutoNum type="arabicPeriod"/>
            </a:pPr>
            <a:r>
              <a:rPr lang="en-US" sz="2590"/>
              <a:t>Navio2는 PPM 과 SBUS 형식의 RC 신호만을 지원한다.</a:t>
            </a:r>
            <a:endParaRPr/>
          </a:p>
          <a:p>
            <a:pPr indent="-514350" lvl="0" marL="514350" rtl="0" algn="l">
              <a:lnSpc>
                <a:spcPct val="90000"/>
              </a:lnSpc>
              <a:spcBef>
                <a:spcPts val="1000"/>
              </a:spcBef>
              <a:spcAft>
                <a:spcPts val="0"/>
              </a:spcAft>
              <a:buClr>
                <a:schemeClr val="dk1"/>
              </a:buClr>
              <a:buSzPts val="2590"/>
              <a:buAutoNum type="arabicPeriod"/>
            </a:pPr>
            <a:r>
              <a:rPr lang="en-US" sz="2590"/>
              <a:t>PPM 타입 RC Controller</a:t>
            </a:r>
            <a:endParaRPr/>
          </a:p>
          <a:p>
            <a:pPr indent="-228600" lvl="1" marL="685800" rtl="0" algn="l">
              <a:lnSpc>
                <a:spcPct val="90000"/>
              </a:lnSpc>
              <a:spcBef>
                <a:spcPts val="500"/>
              </a:spcBef>
              <a:spcAft>
                <a:spcPts val="0"/>
              </a:spcAft>
              <a:buClr>
                <a:schemeClr val="dk1"/>
              </a:buClr>
              <a:buSzPts val="2590"/>
              <a:buChar char="•"/>
            </a:pPr>
            <a:r>
              <a:rPr lang="en-US" sz="2590"/>
              <a:t> Frsky Taranis</a:t>
            </a:r>
            <a:endParaRPr/>
          </a:p>
          <a:p>
            <a:pPr indent="-228600" lvl="2" marL="1143000" rtl="0" algn="l">
              <a:lnSpc>
                <a:spcPct val="90000"/>
              </a:lnSpc>
              <a:spcBef>
                <a:spcPts val="500"/>
              </a:spcBef>
              <a:spcAft>
                <a:spcPts val="0"/>
              </a:spcAft>
              <a:buClr>
                <a:schemeClr val="dk1"/>
              </a:buClr>
              <a:buSzPts val="2590"/>
              <a:buChar char="•"/>
            </a:pPr>
            <a:r>
              <a:rPr lang="en-US" sz="2590" u="sng">
                <a:solidFill>
                  <a:schemeClr val="hlink"/>
                </a:solidFill>
                <a:hlinkClick r:id="rId4"/>
              </a:rPr>
              <a:t>https://www.frsky-rc.com/product/taranis-x9d-plus-2/</a:t>
            </a:r>
            <a:endParaRPr sz="2590"/>
          </a:p>
        </p:txBody>
      </p:sp>
      <p:sp>
        <p:nvSpPr>
          <p:cNvPr id="275" name="Google Shape;275;p1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76" name="Google Shape;276;p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7" name="Google Shape;277;p16"/>
          <p:cNvPicPr preferRelativeResize="0"/>
          <p:nvPr/>
        </p:nvPicPr>
        <p:blipFill rotWithShape="1">
          <a:blip r:embed="rId5">
            <a:alphaModFix/>
          </a:blip>
          <a:srcRect b="0" l="0" r="0" t="0"/>
          <a:stretch/>
        </p:blipFill>
        <p:spPr>
          <a:xfrm>
            <a:off x="4953000" y="3304883"/>
            <a:ext cx="4100772" cy="25457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1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1</a:t>
            </a:r>
            <a:endParaRPr/>
          </a:p>
        </p:txBody>
      </p:sp>
      <p:sp>
        <p:nvSpPr>
          <p:cNvPr id="283" name="Google Shape;283;p1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84" name="Google Shape;284;p1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riginal/2X/9/944491c7e063d99b32c68958b1761899ea1eacab.jpg" id="285" name="Google Shape;285;p17"/>
          <p:cNvPicPr preferRelativeResize="0"/>
          <p:nvPr>
            <p:ph idx="1" type="body"/>
          </p:nvPr>
        </p:nvPicPr>
        <p:blipFill rotWithShape="1">
          <a:blip r:embed="rId3">
            <a:alphaModFix/>
          </a:blip>
          <a:srcRect b="0" l="0" r="0" t="0"/>
          <a:stretch/>
        </p:blipFill>
        <p:spPr>
          <a:xfrm>
            <a:off x="681038" y="1313359"/>
            <a:ext cx="8543925" cy="4805957"/>
          </a:xfrm>
          <a:prstGeom prst="rect">
            <a:avLst/>
          </a:prstGeom>
          <a:noFill/>
          <a:ln cap="flat" cmpd="sng" w="38100">
            <a:solidFill>
              <a:schemeClr val="accent1"/>
            </a:solidFill>
            <a:prstDash val="solid"/>
            <a:round/>
            <a:headEnd len="sm" w="sm" type="none"/>
            <a:tailEnd len="sm" w="sm" type="none"/>
          </a:ln>
        </p:spPr>
      </p:pic>
      <p:pic>
        <p:nvPicPr>
          <p:cNvPr id="286" name="Google Shape;286;p17"/>
          <p:cNvPicPr preferRelativeResize="0"/>
          <p:nvPr/>
        </p:nvPicPr>
        <p:blipFill rotWithShape="1">
          <a:blip r:embed="rId4">
            <a:alphaModFix/>
          </a:blip>
          <a:srcRect b="0" l="0" r="0" t="0"/>
          <a:stretch/>
        </p:blipFill>
        <p:spPr>
          <a:xfrm>
            <a:off x="452529" y="2346043"/>
            <a:ext cx="3238628" cy="3253657"/>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X8R과 Navio2 연결 2</a:t>
            </a:r>
            <a:endParaRPr/>
          </a:p>
        </p:txBody>
      </p:sp>
      <p:sp>
        <p:nvSpPr>
          <p:cNvPr id="292" name="Google Shape;292;p1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293" name="Google Shape;293;p1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community.emlid.com/uploads/default/optimized/2X/3/3b3ecb02ce81586a5f0bf83120629cce72897ebb_2_690x458.jpg" id="294" name="Google Shape;294;p18"/>
          <p:cNvPicPr preferRelativeResize="0"/>
          <p:nvPr>
            <p:ph idx="1" type="body"/>
          </p:nvPr>
        </p:nvPicPr>
        <p:blipFill rotWithShape="1">
          <a:blip r:embed="rId3">
            <a:alphaModFix/>
          </a:blip>
          <a:srcRect b="0" l="0" r="0" t="0"/>
          <a:stretch/>
        </p:blipFill>
        <p:spPr>
          <a:xfrm>
            <a:off x="1322729" y="1306680"/>
            <a:ext cx="7260543" cy="48193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Futaba T18SZ와 R7008SB 연결</a:t>
            </a:r>
            <a:endParaRPr/>
          </a:p>
        </p:txBody>
      </p:sp>
      <p:sp>
        <p:nvSpPr>
          <p:cNvPr id="300" name="Google Shape;300;p1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1" name="Google Shape;301;p15"/>
          <p:cNvPicPr preferRelativeResize="0"/>
          <p:nvPr/>
        </p:nvPicPr>
        <p:blipFill rotWithShape="1">
          <a:blip r:embed="rId3">
            <a:alphaModFix/>
          </a:blip>
          <a:srcRect b="0" l="0" r="0" t="0"/>
          <a:stretch/>
        </p:blipFill>
        <p:spPr>
          <a:xfrm rot="10800000">
            <a:off x="2101268" y="1438128"/>
            <a:ext cx="5546414" cy="4798583"/>
          </a:xfrm>
          <a:prstGeom prst="rect">
            <a:avLst/>
          </a:prstGeom>
          <a:noFill/>
          <a:ln>
            <a:noFill/>
          </a:ln>
        </p:spPr>
      </p:pic>
      <p:sp>
        <p:nvSpPr>
          <p:cNvPr id="302" name="Google Shape;302;p1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308" name="Google Shape;308;p19"/>
          <p:cNvSpPr txBox="1"/>
          <p:nvPr>
            <p:ph idx="1" type="body"/>
          </p:nvPr>
        </p:nvSpPr>
        <p:spPr>
          <a:xfrm>
            <a:off x="681038" y="1255271"/>
            <a:ext cx="8543925" cy="120784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UART radio</a:t>
            </a:r>
            <a:endParaRPr/>
          </a:p>
          <a:p>
            <a:pPr indent="-228600" lvl="1" marL="685800" rtl="0" algn="l">
              <a:lnSpc>
                <a:spcPct val="100000"/>
              </a:lnSpc>
              <a:spcBef>
                <a:spcPts val="500"/>
              </a:spcBef>
              <a:spcAft>
                <a:spcPts val="0"/>
              </a:spcAft>
              <a:buClr>
                <a:schemeClr val="dk1"/>
              </a:buClr>
              <a:buSzPts val="2800"/>
              <a:buChar char="•"/>
            </a:pPr>
            <a:r>
              <a:rPr lang="en-US"/>
              <a:t>For UART port use /dev/ttyAMA0 serial.</a:t>
            </a:r>
            <a:endParaRPr/>
          </a:p>
        </p:txBody>
      </p:sp>
      <p:sp>
        <p:nvSpPr>
          <p:cNvPr id="309" name="Google Shape;309;p1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10" name="Google Shape;310;p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1" name="Google Shape;311;p19"/>
          <p:cNvPicPr preferRelativeResize="0"/>
          <p:nvPr/>
        </p:nvPicPr>
        <p:blipFill rotWithShape="1">
          <a:blip r:embed="rId3">
            <a:alphaModFix/>
          </a:blip>
          <a:srcRect b="0" l="0" r="0" t="0"/>
          <a:stretch/>
        </p:blipFill>
        <p:spPr>
          <a:xfrm>
            <a:off x="2390813" y="2578634"/>
            <a:ext cx="5670826" cy="36621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20"/>
          <p:cNvPicPr preferRelativeResize="0"/>
          <p:nvPr/>
        </p:nvPicPr>
        <p:blipFill rotWithShape="1">
          <a:blip r:embed="rId3">
            <a:alphaModFix/>
          </a:blip>
          <a:srcRect b="0" l="0" r="0" t="0"/>
          <a:stretch/>
        </p:blipFill>
        <p:spPr>
          <a:xfrm>
            <a:off x="5417982" y="1576352"/>
            <a:ext cx="4488018" cy="4653848"/>
          </a:xfrm>
          <a:prstGeom prst="rect">
            <a:avLst/>
          </a:prstGeom>
          <a:noFill/>
          <a:ln>
            <a:noFill/>
          </a:ln>
        </p:spPr>
      </p:pic>
      <p:sp>
        <p:nvSpPr>
          <p:cNvPr id="317" name="Google Shape;317;p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Modem</a:t>
            </a:r>
            <a:endParaRPr/>
          </a:p>
        </p:txBody>
      </p:sp>
      <p:sp>
        <p:nvSpPr>
          <p:cNvPr id="318" name="Google Shape;318;p20"/>
          <p:cNvSpPr txBox="1"/>
          <p:nvPr>
            <p:ph idx="1" type="body"/>
          </p:nvPr>
        </p:nvSpPr>
        <p:spPr>
          <a:xfrm>
            <a:off x="681038" y="1255270"/>
            <a:ext cx="8543925" cy="480720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3DR 무선 텔레 메트리 433MHZ </a:t>
            </a:r>
            <a:endParaRPr/>
          </a:p>
          <a:p>
            <a:pPr indent="-228600" lvl="1" marL="685800" rtl="0" algn="l">
              <a:lnSpc>
                <a:spcPct val="100000"/>
              </a:lnSpc>
              <a:spcBef>
                <a:spcPts val="500"/>
              </a:spcBef>
              <a:spcAft>
                <a:spcPts val="0"/>
              </a:spcAft>
              <a:buClr>
                <a:schemeClr val="dk1"/>
              </a:buClr>
              <a:buSzPts val="1800"/>
              <a:buChar char="•"/>
            </a:pPr>
            <a:r>
              <a:rPr lang="en-US" sz="1800" u="sng">
                <a:solidFill>
                  <a:schemeClr val="hlink"/>
                </a:solidFill>
                <a:hlinkClick r:id="rId4"/>
              </a:rPr>
              <a:t>https://www.banggood.com/ko/New-Upgraded-V2_0-3DR-Radio-Telemetry-433MHZ-915MHZ-Data-Transmission-Module-For-APM-Pixhawk-PX4-p-1304758.html?ID=510651&amp;cur_warehouse=CN</a:t>
            </a:r>
            <a:r>
              <a:rPr lang="en-US" sz="1800"/>
              <a:t> </a:t>
            </a:r>
            <a:endParaRPr/>
          </a:p>
          <a:p>
            <a:pPr indent="-114300" lvl="1" marL="685800" rtl="0" algn="l">
              <a:lnSpc>
                <a:spcPct val="100000"/>
              </a:lnSpc>
              <a:spcBef>
                <a:spcPts val="500"/>
              </a:spcBef>
              <a:spcAft>
                <a:spcPts val="0"/>
              </a:spcAft>
              <a:buClr>
                <a:schemeClr val="dk1"/>
              </a:buClr>
              <a:buSzPts val="1800"/>
              <a:buNone/>
            </a:pPr>
            <a:r>
              <a:t/>
            </a:r>
            <a:endParaRPr sz="1800"/>
          </a:p>
          <a:p>
            <a:pPr indent="-228600" lvl="1" marL="685800" rtl="0" algn="l">
              <a:lnSpc>
                <a:spcPct val="100000"/>
              </a:lnSpc>
              <a:spcBef>
                <a:spcPts val="500"/>
              </a:spcBef>
              <a:spcAft>
                <a:spcPts val="0"/>
              </a:spcAft>
              <a:buSzPts val="1800"/>
              <a:buChar char="•"/>
            </a:pPr>
            <a:r>
              <a:rPr lang="en-US" sz="1800"/>
              <a:t>주파수 : 915MHZ, 433HZ (옵션)</a:t>
            </a:r>
            <a:endParaRPr/>
          </a:p>
          <a:p>
            <a:pPr indent="-228600" lvl="1" marL="685800" rtl="0" algn="l">
              <a:lnSpc>
                <a:spcPct val="100000"/>
              </a:lnSpc>
              <a:spcBef>
                <a:spcPts val="500"/>
              </a:spcBef>
              <a:spcAft>
                <a:spcPts val="0"/>
              </a:spcAft>
              <a:buSzPts val="1800"/>
              <a:buChar char="•"/>
            </a:pPr>
            <a:r>
              <a:rPr lang="en-US" sz="1800"/>
              <a:t>수신 감도 : -121 dBm</a:t>
            </a:r>
            <a:endParaRPr/>
          </a:p>
          <a:p>
            <a:pPr indent="-228600" lvl="1" marL="685800" rtl="0" algn="l">
              <a:lnSpc>
                <a:spcPct val="100000"/>
              </a:lnSpc>
              <a:spcBef>
                <a:spcPts val="500"/>
              </a:spcBef>
              <a:spcAft>
                <a:spcPts val="0"/>
              </a:spcAft>
              <a:buSzPts val="1800"/>
              <a:buChar char="•"/>
            </a:pPr>
            <a:r>
              <a:rPr lang="en-US" sz="1800"/>
              <a:t>송신 전력 : 20dBm(100mW)</a:t>
            </a:r>
            <a:endParaRPr/>
          </a:p>
          <a:p>
            <a:pPr indent="-228600" lvl="1" marL="685800" rtl="0" algn="l">
              <a:lnSpc>
                <a:spcPct val="100000"/>
              </a:lnSpc>
              <a:spcBef>
                <a:spcPts val="500"/>
              </a:spcBef>
              <a:spcAft>
                <a:spcPts val="0"/>
              </a:spcAft>
              <a:buSzPts val="1800"/>
              <a:buChar char="•"/>
            </a:pPr>
            <a:r>
              <a:rPr lang="en-US" sz="1800"/>
              <a:t>투명한 직렬 링크</a:t>
            </a:r>
            <a:endParaRPr/>
          </a:p>
          <a:p>
            <a:pPr indent="-228600" lvl="1" marL="685800" rtl="0" algn="l">
              <a:lnSpc>
                <a:spcPct val="100000"/>
              </a:lnSpc>
              <a:spcBef>
                <a:spcPts val="500"/>
              </a:spcBef>
              <a:spcAft>
                <a:spcPts val="0"/>
              </a:spcAft>
              <a:buSzPts val="1800"/>
              <a:buChar char="•"/>
            </a:pPr>
            <a:r>
              <a:rPr lang="en-US" sz="1800"/>
              <a:t>무선 전송 속도 최대 25kbps</a:t>
            </a:r>
            <a:endParaRPr/>
          </a:p>
          <a:p>
            <a:pPr indent="-228600" lvl="1" marL="685800" rtl="0" algn="l">
              <a:lnSpc>
                <a:spcPct val="100000"/>
              </a:lnSpc>
              <a:spcBef>
                <a:spcPts val="500"/>
              </a:spcBef>
              <a:spcAft>
                <a:spcPts val="0"/>
              </a:spcAft>
              <a:buSzPts val="1800"/>
              <a:buChar char="•"/>
            </a:pPr>
            <a:r>
              <a:rPr lang="en-US" sz="1800"/>
              <a:t>ranges of better than 300m </a:t>
            </a:r>
            <a:endParaRPr/>
          </a:p>
          <a:p>
            <a:pPr indent="-228600" lvl="1" marL="685800" rtl="0" algn="l">
              <a:lnSpc>
                <a:spcPct val="100000"/>
              </a:lnSpc>
              <a:spcBef>
                <a:spcPts val="500"/>
              </a:spcBef>
              <a:spcAft>
                <a:spcPts val="0"/>
              </a:spcAft>
              <a:buSzPts val="1800"/>
              <a:buChar char="•"/>
            </a:pPr>
            <a:r>
              <a:rPr lang="en-US" sz="1800"/>
              <a:t>the range can be extended to several kilometres </a:t>
            </a:r>
            <a:endParaRPr/>
          </a:p>
          <a:p>
            <a:pPr indent="-228600" lvl="2" marL="1143000" rtl="0" algn="l">
              <a:lnSpc>
                <a:spcPct val="100000"/>
              </a:lnSpc>
              <a:spcBef>
                <a:spcPts val="500"/>
              </a:spcBef>
              <a:spcAft>
                <a:spcPts val="0"/>
              </a:spcAft>
              <a:buSzPts val="1800"/>
              <a:buChar char="•"/>
            </a:pPr>
            <a:r>
              <a:rPr lang="en-US" sz="1800"/>
              <a:t>with the use of a patch antenna on the ground).</a:t>
            </a:r>
            <a:endParaRPr sz="1800"/>
          </a:p>
          <a:p>
            <a:pPr indent="-336550" lvl="0" marL="514350" rtl="0" algn="l">
              <a:lnSpc>
                <a:spcPct val="100000"/>
              </a:lnSpc>
              <a:spcBef>
                <a:spcPts val="1000"/>
              </a:spcBef>
              <a:spcAft>
                <a:spcPts val="0"/>
              </a:spcAft>
              <a:buClr>
                <a:schemeClr val="dk1"/>
              </a:buClr>
              <a:buSzPts val="2800"/>
              <a:buNone/>
            </a:pPr>
            <a:r>
              <a:t/>
            </a:r>
            <a:endParaRPr/>
          </a:p>
        </p:txBody>
      </p:sp>
      <p:sp>
        <p:nvSpPr>
          <p:cNvPr id="319" name="Google Shape;319;p2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20" name="Google Shape;320;p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Telemetry 연결 예시</a:t>
            </a:r>
            <a:endParaRPr/>
          </a:p>
        </p:txBody>
      </p:sp>
      <p:sp>
        <p:nvSpPr>
          <p:cNvPr id="326" name="Google Shape;326;p2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27" name="Google Shape;327;p2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8" name="Google Shape;328;p21"/>
          <p:cNvPicPr preferRelativeResize="0"/>
          <p:nvPr>
            <p:ph idx="1" type="body"/>
          </p:nvPr>
        </p:nvPicPr>
        <p:blipFill rotWithShape="1">
          <a:blip r:embed="rId3">
            <a:alphaModFix/>
          </a:blip>
          <a:srcRect b="0" l="0" r="0" t="0"/>
          <a:stretch/>
        </p:blipFill>
        <p:spPr>
          <a:xfrm>
            <a:off x="1685714" y="1122929"/>
            <a:ext cx="6534572" cy="51868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진동 방지 받침대 1</a:t>
            </a:r>
            <a:endParaRPr/>
          </a:p>
        </p:txBody>
      </p:sp>
      <p:sp>
        <p:nvSpPr>
          <p:cNvPr id="334" name="Google Shape;334;p23"/>
          <p:cNvSpPr txBox="1"/>
          <p:nvPr>
            <p:ph idx="1" type="body"/>
          </p:nvPr>
        </p:nvSpPr>
        <p:spPr>
          <a:xfrm>
            <a:off x="681038" y="1255271"/>
            <a:ext cx="8543925" cy="194101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We have designed an anti-vibration for Navio that can be easily 3D printed.</a:t>
            </a:r>
            <a:endParaRPr/>
          </a:p>
          <a:p>
            <a:pPr indent="-514350" lvl="0" marL="514350" rtl="0" algn="l">
              <a:lnSpc>
                <a:spcPct val="100000"/>
              </a:lnSpc>
              <a:spcBef>
                <a:spcPts val="1000"/>
              </a:spcBef>
              <a:spcAft>
                <a:spcPts val="0"/>
              </a:spcAft>
              <a:buClr>
                <a:schemeClr val="dk1"/>
              </a:buClr>
              <a:buSzPts val="2800"/>
              <a:buAutoNum type="arabicPeriod"/>
            </a:pPr>
            <a:r>
              <a:rPr lang="en-US"/>
              <a:t>It significantly simplifies mounting and eliminates vibrations.</a:t>
            </a:r>
            <a:endParaRPr/>
          </a:p>
        </p:txBody>
      </p:sp>
      <p:sp>
        <p:nvSpPr>
          <p:cNvPr id="335" name="Google Shape;335;p2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36" name="Google Shape;336;p2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7" name="Google Shape;337;p23"/>
          <p:cNvPicPr preferRelativeResize="0"/>
          <p:nvPr/>
        </p:nvPicPr>
        <p:blipFill rotWithShape="1">
          <a:blip r:embed="rId3">
            <a:alphaModFix/>
          </a:blip>
          <a:srcRect b="0" l="0" r="0" t="0"/>
          <a:stretch/>
        </p:blipFill>
        <p:spPr>
          <a:xfrm>
            <a:off x="1105241" y="3569956"/>
            <a:ext cx="3435512" cy="2204768"/>
          </a:xfrm>
          <a:prstGeom prst="rect">
            <a:avLst/>
          </a:prstGeom>
          <a:noFill/>
          <a:ln>
            <a:noFill/>
          </a:ln>
        </p:spPr>
      </p:pic>
      <p:pic>
        <p:nvPicPr>
          <p:cNvPr id="338" name="Google Shape;338;p23"/>
          <p:cNvPicPr preferRelativeResize="0"/>
          <p:nvPr/>
        </p:nvPicPr>
        <p:blipFill rotWithShape="1">
          <a:blip r:embed="rId4">
            <a:alphaModFix/>
          </a:blip>
          <a:srcRect b="0" l="0" r="0" t="0"/>
          <a:stretch/>
        </p:blipFill>
        <p:spPr>
          <a:xfrm>
            <a:off x="5003536" y="3141105"/>
            <a:ext cx="4221426" cy="2924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a:t>
            </a:r>
            <a:endParaRPr/>
          </a:p>
        </p:txBody>
      </p:sp>
      <p:sp>
        <p:nvSpPr>
          <p:cNvPr id="109" name="Google Shape;109;p3"/>
          <p:cNvSpPr txBox="1"/>
          <p:nvPr>
            <p:ph idx="1" type="body"/>
          </p:nvPr>
        </p:nvSpPr>
        <p:spPr>
          <a:xfrm>
            <a:off x="681038" y="1255271"/>
            <a:ext cx="8543923"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홈페이지</a:t>
            </a:r>
            <a:endParaRPr/>
          </a:p>
          <a:p>
            <a:pPr indent="-228600" lvl="1" marL="685800" rtl="0" algn="l">
              <a:lnSpc>
                <a:spcPct val="100000"/>
              </a:lnSpc>
              <a:spcBef>
                <a:spcPts val="500"/>
              </a:spcBef>
              <a:spcAft>
                <a:spcPts val="0"/>
              </a:spcAft>
              <a:buClr>
                <a:schemeClr val="hlink"/>
              </a:buClr>
              <a:buSzPts val="2800"/>
              <a:buChar char="•"/>
            </a:pPr>
            <a:r>
              <a:rPr lang="en-US" u="sng">
                <a:solidFill>
                  <a:schemeClr val="hlink"/>
                </a:solidFill>
                <a:hlinkClick r:id="rId3"/>
              </a:rPr>
              <a:t>https://emlid.com/navio/</a:t>
            </a:r>
            <a:endParaRPr u="sng">
              <a:solidFill>
                <a:schemeClr val="hlink"/>
              </a:solidFill>
              <a:hlinkClick r:id="rId4"/>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5"/>
              </a:rPr>
              <a:t>https://docs.emlid.com/navio2/</a:t>
            </a:r>
            <a:endParaRPr/>
          </a:p>
          <a:p>
            <a:pPr indent="-514350" lvl="0" marL="514350" rtl="0" algn="l">
              <a:lnSpc>
                <a:spcPct val="100000"/>
              </a:lnSpc>
              <a:spcBef>
                <a:spcPts val="1000"/>
              </a:spcBef>
              <a:spcAft>
                <a:spcPts val="0"/>
              </a:spcAft>
              <a:buClr>
                <a:schemeClr val="dk1"/>
              </a:buClr>
              <a:buSzPts val="2800"/>
              <a:buAutoNum type="arabicPeriod"/>
            </a:pPr>
            <a:r>
              <a:rPr lang="en-US"/>
              <a:t>What is NAVIO2?</a:t>
            </a:r>
            <a:endParaRPr/>
          </a:p>
          <a:p>
            <a:pPr indent="-228600" lvl="1" marL="685800" rtl="0" algn="l">
              <a:lnSpc>
                <a:spcPct val="100000"/>
              </a:lnSpc>
              <a:spcBef>
                <a:spcPts val="500"/>
              </a:spcBef>
              <a:spcAft>
                <a:spcPts val="0"/>
              </a:spcAft>
              <a:buClr>
                <a:schemeClr val="dk1"/>
              </a:buClr>
              <a:buSzPts val="2800"/>
              <a:buChar char="•"/>
            </a:pPr>
            <a:r>
              <a:rPr lang="en-US"/>
              <a:t>Autopilot HAT(Hardware Attached on Top) for Raspberry Pi</a:t>
            </a:r>
            <a:endParaRPr/>
          </a:p>
          <a:p>
            <a:pPr indent="-228600" lvl="1" marL="685800" rtl="0" algn="l">
              <a:lnSpc>
                <a:spcPct val="100000"/>
              </a:lnSpc>
              <a:spcBef>
                <a:spcPts val="500"/>
              </a:spcBef>
              <a:spcAft>
                <a:spcPts val="0"/>
              </a:spcAft>
              <a:buClr>
                <a:schemeClr val="dk1"/>
              </a:buClr>
              <a:buSzPts val="2800"/>
              <a:buChar char="•"/>
            </a:pPr>
            <a:r>
              <a:rPr lang="en-US"/>
              <a:t>Powered by ArduPilot and ROS</a:t>
            </a:r>
            <a:endParaRPr/>
          </a:p>
          <a:p>
            <a:pPr indent="-228600" lvl="1" marL="685800" rtl="0" algn="l">
              <a:lnSpc>
                <a:spcPct val="100000"/>
              </a:lnSpc>
              <a:spcBef>
                <a:spcPts val="500"/>
              </a:spcBef>
              <a:spcAft>
                <a:spcPts val="0"/>
              </a:spcAft>
              <a:buClr>
                <a:schemeClr val="dk1"/>
              </a:buClr>
              <a:buSzPts val="2800"/>
              <a:buChar char="•"/>
            </a:pPr>
            <a:r>
              <a:rPr lang="en-US"/>
              <a:t>Supports PX4</a:t>
            </a:r>
            <a:endParaRPr/>
          </a:p>
          <a:p>
            <a:pPr indent="-228600" lvl="1" marL="685800" rtl="0" algn="l">
              <a:lnSpc>
                <a:spcPct val="100000"/>
              </a:lnSpc>
              <a:spcBef>
                <a:spcPts val="500"/>
              </a:spcBef>
              <a:spcAft>
                <a:spcPts val="0"/>
              </a:spcAft>
              <a:buClr>
                <a:schemeClr val="dk1"/>
              </a:buClr>
              <a:buSzPts val="2800"/>
              <a:buChar char="•"/>
            </a:pPr>
            <a:r>
              <a:rPr lang="en-US"/>
              <a:t>$ 168</a:t>
            </a:r>
            <a:endParaRPr/>
          </a:p>
          <a:p>
            <a:pPr indent="-228600" lvl="1" marL="685800" rtl="0" algn="l">
              <a:lnSpc>
                <a:spcPct val="100000"/>
              </a:lnSpc>
              <a:spcBef>
                <a:spcPts val="500"/>
              </a:spcBef>
              <a:spcAft>
                <a:spcPts val="0"/>
              </a:spcAft>
              <a:buClr>
                <a:schemeClr val="dk1"/>
              </a:buClr>
              <a:buSzPts val="2800"/>
              <a:buChar char="•"/>
            </a:pPr>
            <a:r>
              <a:rPr lang="en-US"/>
              <a:t>Turn your Raspberry Pi® into a drone controller</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110" name="Google Shape;110;p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11" name="Google Shape;111;p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 Navio2 â Raspberry Pi autopilot HAT powered by ArduPilot &amp; ROS" id="112" name="Google Shape;112;p3"/>
          <p:cNvPicPr preferRelativeResize="0"/>
          <p:nvPr/>
        </p:nvPicPr>
        <p:blipFill rotWithShape="1">
          <a:blip r:embed="rId6">
            <a:alphaModFix/>
          </a:blip>
          <a:srcRect b="0" l="0" r="0" t="0"/>
          <a:stretch/>
        </p:blipFill>
        <p:spPr>
          <a:xfrm rot="-5400000">
            <a:off x="6531505" y="-179933"/>
            <a:ext cx="2789018" cy="36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진동 방지 받침대 2</a:t>
            </a:r>
            <a:endParaRPr/>
          </a:p>
        </p:txBody>
      </p:sp>
      <p:sp>
        <p:nvSpPr>
          <p:cNvPr id="344" name="Google Shape;344;p24"/>
          <p:cNvSpPr txBox="1"/>
          <p:nvPr>
            <p:ph idx="1" type="body"/>
          </p:nvPr>
        </p:nvSpPr>
        <p:spPr>
          <a:xfrm>
            <a:off x="681038" y="1255270"/>
            <a:ext cx="8543925" cy="1850113"/>
          </a:xfrm>
          <a:prstGeom prst="rect">
            <a:avLst/>
          </a:prstGeom>
          <a:noFill/>
          <a:ln>
            <a:noFill/>
          </a:ln>
        </p:spPr>
        <p:txBody>
          <a:bodyPr anchorCtr="0" anchor="t" bIns="45700" lIns="91425" spcFirstLastPara="1" rIns="91425" wrap="square" tIns="45700">
            <a:normAutofit/>
          </a:bodyPr>
          <a:lstStyle/>
          <a:p>
            <a:pPr indent="-514350" lvl="0" marL="514350" rtl="0" algn="l">
              <a:lnSpc>
                <a:spcPct val="70000"/>
              </a:lnSpc>
              <a:spcBef>
                <a:spcPts val="0"/>
              </a:spcBef>
              <a:spcAft>
                <a:spcPts val="0"/>
              </a:spcAft>
              <a:buClr>
                <a:schemeClr val="dk1"/>
              </a:buClr>
              <a:buSzPts val="1540"/>
              <a:buAutoNum type="arabicPeriod"/>
            </a:pPr>
            <a:r>
              <a:rPr lang="en-US" sz="1540"/>
              <a:t>STL Files</a:t>
            </a:r>
            <a:endParaRPr/>
          </a:p>
          <a:p>
            <a:pPr indent="-228600" lvl="1" marL="685800" rtl="0" algn="l">
              <a:lnSpc>
                <a:spcPct val="70000"/>
              </a:lnSpc>
              <a:spcBef>
                <a:spcPts val="500"/>
              </a:spcBef>
              <a:spcAft>
                <a:spcPts val="0"/>
              </a:spcAft>
              <a:buClr>
                <a:schemeClr val="dk1"/>
              </a:buClr>
              <a:buSzPts val="1540"/>
              <a:buChar char="•"/>
            </a:pPr>
            <a:r>
              <a:rPr lang="en-US" sz="1540"/>
              <a:t>Top</a:t>
            </a:r>
            <a:endParaRPr/>
          </a:p>
          <a:p>
            <a:pPr indent="-228600" lvl="2" marL="1143000" rtl="0" algn="l">
              <a:lnSpc>
                <a:spcPct val="70000"/>
              </a:lnSpc>
              <a:spcBef>
                <a:spcPts val="500"/>
              </a:spcBef>
              <a:spcAft>
                <a:spcPts val="0"/>
              </a:spcAft>
              <a:buClr>
                <a:schemeClr val="dk1"/>
              </a:buClr>
              <a:buSzPts val="1540"/>
              <a:buChar char="•"/>
            </a:pPr>
            <a:r>
              <a:rPr lang="en-US" sz="1540" u="sng">
                <a:solidFill>
                  <a:schemeClr val="hlink"/>
                </a:solidFill>
                <a:hlinkClick r:id="rId3"/>
              </a:rPr>
              <a:t>https://github.com/emlid/hardware/blob/master/VibroNavio2top_rev_A.STL</a:t>
            </a:r>
            <a:endParaRPr sz="1540"/>
          </a:p>
          <a:p>
            <a:pPr indent="-228600" lvl="1" marL="685800" rtl="0" algn="l">
              <a:lnSpc>
                <a:spcPct val="70000"/>
              </a:lnSpc>
              <a:spcBef>
                <a:spcPts val="500"/>
              </a:spcBef>
              <a:spcAft>
                <a:spcPts val="0"/>
              </a:spcAft>
              <a:buClr>
                <a:schemeClr val="dk1"/>
              </a:buClr>
              <a:buSzPts val="1540"/>
              <a:buChar char="•"/>
            </a:pPr>
            <a:r>
              <a:rPr lang="en-US" sz="1540"/>
              <a:t>Bottom</a:t>
            </a:r>
            <a:endParaRPr/>
          </a:p>
          <a:p>
            <a:pPr indent="-228600" lvl="2" marL="1143000" rtl="0" algn="l">
              <a:lnSpc>
                <a:spcPct val="70000"/>
              </a:lnSpc>
              <a:spcBef>
                <a:spcPts val="500"/>
              </a:spcBef>
              <a:spcAft>
                <a:spcPts val="0"/>
              </a:spcAft>
              <a:buClr>
                <a:schemeClr val="dk1"/>
              </a:buClr>
              <a:buSzPts val="1540"/>
              <a:buChar char="•"/>
            </a:pPr>
            <a:r>
              <a:rPr lang="en-US" sz="1540" u="sng">
                <a:solidFill>
                  <a:schemeClr val="hlink"/>
                </a:solidFill>
                <a:hlinkClick r:id="rId4"/>
              </a:rPr>
              <a:t>https://github.com/emlid/hardware/blob/master/VibroNavio2bot_rev_A.STL</a:t>
            </a:r>
            <a:endParaRPr sz="1540"/>
          </a:p>
          <a:p>
            <a:pPr indent="-514350" lvl="0" marL="514350" rtl="0" algn="l">
              <a:lnSpc>
                <a:spcPct val="70000"/>
              </a:lnSpc>
              <a:spcBef>
                <a:spcPts val="1000"/>
              </a:spcBef>
              <a:spcAft>
                <a:spcPts val="0"/>
              </a:spcAft>
              <a:buClr>
                <a:schemeClr val="dk1"/>
              </a:buClr>
              <a:buSzPts val="1540"/>
              <a:buAutoNum type="arabicPeriod"/>
            </a:pPr>
            <a:r>
              <a:rPr lang="en-US" sz="1540"/>
              <a:t> You will also need 8 blue vibration damping balls from Hobbyking </a:t>
            </a:r>
            <a:endParaRPr/>
          </a:p>
          <a:p>
            <a:pPr indent="-228600" lvl="1" marL="685800" rtl="0" algn="l">
              <a:lnSpc>
                <a:spcPct val="70000"/>
              </a:lnSpc>
              <a:spcBef>
                <a:spcPts val="500"/>
              </a:spcBef>
              <a:spcAft>
                <a:spcPts val="0"/>
              </a:spcAft>
              <a:buClr>
                <a:schemeClr val="dk1"/>
              </a:buClr>
              <a:buSzPts val="1540"/>
              <a:buChar char="•"/>
            </a:pPr>
            <a:r>
              <a:rPr lang="en-US" sz="1540" u="sng">
                <a:solidFill>
                  <a:schemeClr val="hlink"/>
                </a:solidFill>
                <a:hlinkClick r:id="rId5"/>
              </a:rPr>
              <a:t>https://hobbyking.com/en_us/vibration-damping-ball-65g-bag-of-8.html</a:t>
            </a:r>
            <a:endParaRPr sz="1540"/>
          </a:p>
          <a:p>
            <a:pPr indent="-130809" lvl="1" marL="685800" rtl="0" algn="l">
              <a:lnSpc>
                <a:spcPct val="70000"/>
              </a:lnSpc>
              <a:spcBef>
                <a:spcPts val="500"/>
              </a:spcBef>
              <a:spcAft>
                <a:spcPts val="0"/>
              </a:spcAft>
              <a:buClr>
                <a:schemeClr val="dk1"/>
              </a:buClr>
              <a:buSzPts val="1540"/>
              <a:buNone/>
            </a:pPr>
            <a:r>
              <a:t/>
            </a:r>
            <a:endParaRPr sz="1540"/>
          </a:p>
        </p:txBody>
      </p:sp>
      <p:sp>
        <p:nvSpPr>
          <p:cNvPr id="345" name="Google Shape;345;p2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46" name="Google Shape;346;p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7" name="Google Shape;347;p24"/>
          <p:cNvPicPr preferRelativeResize="0"/>
          <p:nvPr/>
        </p:nvPicPr>
        <p:blipFill rotWithShape="1">
          <a:blip r:embed="rId6">
            <a:alphaModFix/>
          </a:blip>
          <a:srcRect b="0" l="0" r="0" t="0"/>
          <a:stretch/>
        </p:blipFill>
        <p:spPr>
          <a:xfrm>
            <a:off x="6248029" y="4212162"/>
            <a:ext cx="2491525" cy="2119656"/>
          </a:xfrm>
          <a:prstGeom prst="rect">
            <a:avLst/>
          </a:prstGeom>
          <a:noFill/>
          <a:ln>
            <a:noFill/>
          </a:ln>
        </p:spPr>
      </p:pic>
      <p:pic>
        <p:nvPicPr>
          <p:cNvPr id="348" name="Google Shape;348;p24"/>
          <p:cNvPicPr preferRelativeResize="0"/>
          <p:nvPr/>
        </p:nvPicPr>
        <p:blipFill rotWithShape="1">
          <a:blip r:embed="rId7">
            <a:alphaModFix/>
          </a:blip>
          <a:srcRect b="0" l="0" r="0" t="0"/>
          <a:stretch/>
        </p:blipFill>
        <p:spPr>
          <a:xfrm>
            <a:off x="544153" y="3654821"/>
            <a:ext cx="3495595" cy="2152092"/>
          </a:xfrm>
          <a:prstGeom prst="rect">
            <a:avLst/>
          </a:prstGeom>
          <a:noFill/>
          <a:ln>
            <a:noFill/>
          </a:ln>
        </p:spPr>
      </p:pic>
      <p:pic>
        <p:nvPicPr>
          <p:cNvPr id="349" name="Google Shape;349;p24"/>
          <p:cNvPicPr preferRelativeResize="0"/>
          <p:nvPr/>
        </p:nvPicPr>
        <p:blipFill rotWithShape="1">
          <a:blip r:embed="rId8">
            <a:alphaModFix/>
          </a:blip>
          <a:srcRect b="0" l="0" r="0" t="0"/>
          <a:stretch/>
        </p:blipFill>
        <p:spPr>
          <a:xfrm>
            <a:off x="4434264" y="3328404"/>
            <a:ext cx="2487301" cy="2138762"/>
          </a:xfrm>
          <a:prstGeom prst="rect">
            <a:avLst/>
          </a:prstGeom>
          <a:noFill/>
          <a:ln>
            <a:noFill/>
          </a:ln>
        </p:spPr>
      </p:pic>
      <p:pic>
        <p:nvPicPr>
          <p:cNvPr id="350" name="Google Shape;350;p24"/>
          <p:cNvPicPr preferRelativeResize="0"/>
          <p:nvPr/>
        </p:nvPicPr>
        <p:blipFill rotWithShape="1">
          <a:blip r:embed="rId9">
            <a:alphaModFix/>
          </a:blip>
          <a:srcRect b="0" l="0" r="0" t="0"/>
          <a:stretch/>
        </p:blipFill>
        <p:spPr>
          <a:xfrm>
            <a:off x="7413901" y="3031271"/>
            <a:ext cx="2205578" cy="147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케이스</a:t>
            </a:r>
            <a:endParaRPr/>
          </a:p>
        </p:txBody>
      </p:sp>
      <p:sp>
        <p:nvSpPr>
          <p:cNvPr id="356" name="Google Shape;356;p25"/>
          <p:cNvSpPr txBox="1"/>
          <p:nvPr>
            <p:ph idx="1" type="body"/>
          </p:nvPr>
        </p:nvSpPr>
        <p:spPr>
          <a:xfrm>
            <a:off x="681038" y="1255271"/>
            <a:ext cx="8543925" cy="2822459"/>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lang="en-US" sz="2000" u="sng">
                <a:solidFill>
                  <a:schemeClr val="hlink"/>
                </a:solidFill>
                <a:hlinkClick r:id="rId3"/>
              </a:rPr>
              <a:t>https://www.thingiverse.com/thing:3712499?fbclid=IwAR0q23hTFudF2WR6drXF0MihutdcCVjp1nGQSJyXfh7dTh9L-Sk7-IEVzkE</a:t>
            </a:r>
            <a:endParaRPr sz="2000"/>
          </a:p>
          <a:p>
            <a:pPr indent="-514350" lvl="0" marL="514350" rtl="0" algn="l">
              <a:lnSpc>
                <a:spcPct val="100000"/>
              </a:lnSpc>
              <a:spcBef>
                <a:spcPts val="1000"/>
              </a:spcBef>
              <a:spcAft>
                <a:spcPts val="0"/>
              </a:spcAft>
              <a:buClr>
                <a:schemeClr val="dk1"/>
              </a:buClr>
              <a:buSzPts val="2000"/>
              <a:buAutoNum type="arabicPeriod"/>
            </a:pPr>
            <a:r>
              <a:rPr lang="en-US" sz="2000" u="sng">
                <a:solidFill>
                  <a:schemeClr val="hlink"/>
                </a:solidFill>
                <a:hlinkClick r:id="rId4"/>
              </a:rPr>
              <a:t>https://www.thingiverse.com/thing:3714695?fbclid=IwAR2kpwI0rKJyGNhlsDpJ_Qi9enSqlocVV1SZ8qa6bXuRHgcDlFpWOtUVXCo</a:t>
            </a:r>
            <a:endParaRPr sz="2000"/>
          </a:p>
        </p:txBody>
      </p:sp>
      <p:sp>
        <p:nvSpPr>
          <p:cNvPr id="357" name="Google Shape;357;p2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58" name="Google Shape;358;p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9" name="Google Shape;359;p25"/>
          <p:cNvPicPr preferRelativeResize="0"/>
          <p:nvPr/>
        </p:nvPicPr>
        <p:blipFill rotWithShape="1">
          <a:blip r:embed="rId5">
            <a:alphaModFix/>
          </a:blip>
          <a:srcRect b="0" l="0" r="0" t="0"/>
          <a:stretch/>
        </p:blipFill>
        <p:spPr>
          <a:xfrm rot="-5400000">
            <a:off x="3059602" y="2925477"/>
            <a:ext cx="3078343" cy="30940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S/W</a:t>
            </a:r>
            <a:endParaRPr/>
          </a:p>
        </p:txBody>
      </p:sp>
      <p:sp>
        <p:nvSpPr>
          <p:cNvPr id="365" name="Google Shape;365;p2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설정</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66" name="Google Shape;366;p2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67" name="Google Shape;367;p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라즈비안 운영체제 설정</a:t>
            </a:r>
            <a:endParaRPr/>
          </a:p>
        </p:txBody>
      </p:sp>
      <p:sp>
        <p:nvSpPr>
          <p:cNvPr id="373" name="Google Shape;373;p2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라즈비안 운영체제 설치</a:t>
            </a:r>
            <a:endParaRPr/>
          </a:p>
          <a:p>
            <a:pPr indent="0" lvl="0" marL="0" rtl="0" algn="ctr">
              <a:lnSpc>
                <a:spcPct val="100000"/>
              </a:lnSpc>
              <a:spcBef>
                <a:spcPts val="1000"/>
              </a:spcBef>
              <a:spcAft>
                <a:spcPts val="0"/>
              </a:spcAft>
              <a:buClr>
                <a:schemeClr val="dk1"/>
              </a:buClr>
              <a:buSzPts val="2400"/>
              <a:buNone/>
            </a:pPr>
            <a:r>
              <a:rPr lang="en-US"/>
              <a:t>라즈비안 환경 설정(Wi-Fi)</a:t>
            </a:r>
            <a:endParaRPr/>
          </a:p>
          <a:p>
            <a:pPr indent="0" lvl="0" marL="0" rtl="0" algn="ctr">
              <a:lnSpc>
                <a:spcPct val="100000"/>
              </a:lnSpc>
              <a:spcBef>
                <a:spcPts val="1000"/>
              </a:spcBef>
              <a:spcAft>
                <a:spcPts val="0"/>
              </a:spcAft>
              <a:buClr>
                <a:schemeClr val="dk1"/>
              </a:buClr>
              <a:buSzPts val="2400"/>
              <a:buNone/>
            </a:pPr>
            <a:r>
              <a:rPr lang="en-US"/>
              <a:t>ardupilot 설정</a:t>
            </a:r>
            <a:endParaRPr/>
          </a:p>
        </p:txBody>
      </p:sp>
      <p:sp>
        <p:nvSpPr>
          <p:cNvPr id="374" name="Google Shape;374;p2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75" name="Google Shape;375;p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나비오 S/W 설치</a:t>
            </a:r>
            <a:endParaRPr/>
          </a:p>
        </p:txBody>
      </p:sp>
      <p:sp>
        <p:nvSpPr>
          <p:cNvPr id="381" name="Google Shape;381;p28"/>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a:t>
            </a:r>
            <a:endParaRPr/>
          </a:p>
        </p:txBody>
      </p:sp>
      <p:sp>
        <p:nvSpPr>
          <p:cNvPr id="382" name="Google Shape;382;p2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83" name="Google Shape;383;p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설치</a:t>
            </a:r>
            <a:endParaRPr/>
          </a:p>
        </p:txBody>
      </p:sp>
      <p:sp>
        <p:nvSpPr>
          <p:cNvPr id="389" name="Google Shape;389;p29"/>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기설정된 라즈비안 이미지 다운로드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http://files.emlid.com/images/emlid-raspbian-20190227.img.xz</a:t>
            </a:r>
            <a:endParaRPr/>
          </a:p>
          <a:p>
            <a:pPr indent="-514350" lvl="0" marL="514350" rtl="0" algn="l">
              <a:lnSpc>
                <a:spcPct val="100000"/>
              </a:lnSpc>
              <a:spcBef>
                <a:spcPts val="1000"/>
              </a:spcBef>
              <a:spcAft>
                <a:spcPts val="0"/>
              </a:spcAft>
              <a:buClr>
                <a:schemeClr val="dk1"/>
              </a:buClr>
              <a:buSzPts val="2800"/>
              <a:buAutoNum type="arabicPeriod"/>
            </a:pPr>
            <a:r>
              <a:rPr lang="en-US"/>
              <a:t>Etcher를 이용하여 라즈비안 이미지를 SD-Card에 굽는다.</a:t>
            </a:r>
            <a:endParaRPr/>
          </a:p>
          <a:p>
            <a:pPr indent="-228600" lvl="1" marL="685800" rtl="0" algn="l">
              <a:lnSpc>
                <a:spcPct val="100000"/>
              </a:lnSpc>
              <a:spcBef>
                <a:spcPts val="500"/>
              </a:spcBef>
              <a:spcAft>
                <a:spcPts val="0"/>
              </a:spcAft>
              <a:buClr>
                <a:schemeClr val="dk1"/>
              </a:buClr>
              <a:buSzPts val="2800"/>
              <a:buChar char="•"/>
            </a:pPr>
            <a:r>
              <a:rPr lang="en-US"/>
              <a:t>Etcher 다운로드 : </a:t>
            </a:r>
            <a:r>
              <a:rPr lang="en-US" u="sng">
                <a:solidFill>
                  <a:schemeClr val="hlink"/>
                </a:solidFill>
                <a:hlinkClick r:id="rId4"/>
              </a:rPr>
              <a:t>https://www.balena.io/etcher/</a:t>
            </a:r>
            <a:endParaRPr/>
          </a:p>
          <a:p>
            <a:pPr indent="-336550" lvl="0" marL="514350" rtl="0" algn="l">
              <a:lnSpc>
                <a:spcPct val="100000"/>
              </a:lnSpc>
              <a:spcBef>
                <a:spcPts val="1000"/>
              </a:spcBef>
              <a:spcAft>
                <a:spcPts val="0"/>
              </a:spcAft>
              <a:buClr>
                <a:schemeClr val="dk1"/>
              </a:buClr>
              <a:buSzPts val="2800"/>
              <a:buNone/>
            </a:pPr>
            <a:r>
              <a:t/>
            </a:r>
            <a:endParaRPr/>
          </a:p>
        </p:txBody>
      </p:sp>
      <p:sp>
        <p:nvSpPr>
          <p:cNvPr id="390" name="Google Shape;390;p2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91" name="Google Shape;391;p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라즈비안 Wi-Fi 설정</a:t>
            </a:r>
            <a:endParaRPr/>
          </a:p>
        </p:txBody>
      </p:sp>
      <p:sp>
        <p:nvSpPr>
          <p:cNvPr id="397" name="Google Shape;397;p30"/>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Wi-Fi 설정</a:t>
            </a:r>
            <a:endParaRPr sz="2400"/>
          </a:p>
          <a:p>
            <a:pPr indent="-228600" lvl="1" marL="685800" rtl="0" algn="l">
              <a:lnSpc>
                <a:spcPct val="100000"/>
              </a:lnSpc>
              <a:spcBef>
                <a:spcPts val="500"/>
              </a:spcBef>
              <a:spcAft>
                <a:spcPts val="0"/>
              </a:spcAft>
              <a:buClr>
                <a:schemeClr val="dk1"/>
              </a:buClr>
              <a:buSzPts val="2400"/>
              <a:buChar char="•"/>
            </a:pPr>
            <a:r>
              <a:rPr lang="en-US" sz="2400"/>
              <a:t>sudo vi  /etc/wpa_supplicant/wpa_supplicant.conf</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network={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ssid="</a:t>
            </a:r>
            <a:r>
              <a:rPr b="1" lang="en-US" sz="2400">
                <a:solidFill>
                  <a:srgbClr val="FF0000"/>
                </a:solidFill>
                <a:latin typeface="Consolas"/>
                <a:ea typeface="Consolas"/>
                <a:cs typeface="Consolas"/>
                <a:sym typeface="Consolas"/>
              </a:rPr>
              <a:t>ADRONE</a:t>
            </a:r>
            <a:r>
              <a:rPr lang="en-US" sz="2400">
                <a:latin typeface="Consolas"/>
                <a:ea typeface="Consolas"/>
                <a:cs typeface="Consolas"/>
                <a:sym typeface="Consolas"/>
              </a:rPr>
              <a:t>" </a:t>
            </a:r>
            <a:endParaRPr/>
          </a:p>
          <a:p>
            <a:pPr indent="0" lvl="3" marL="13716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psk="</a:t>
            </a:r>
            <a:r>
              <a:rPr b="1" lang="en-US" sz="2400">
                <a:solidFill>
                  <a:srgbClr val="FF0000"/>
                </a:solidFill>
                <a:latin typeface="Consolas"/>
                <a:ea typeface="Consolas"/>
                <a:cs typeface="Consolas"/>
                <a:sym typeface="Consolas"/>
              </a:rPr>
              <a:t>12341234</a:t>
            </a:r>
            <a:r>
              <a:rPr lang="en-US" sz="2400">
                <a:latin typeface="Consolas"/>
                <a:ea typeface="Consolas"/>
                <a:cs typeface="Consolas"/>
                <a:sym typeface="Consolas"/>
              </a:rPr>
              <a:t>" </a:t>
            </a:r>
            <a:endParaRPr/>
          </a:p>
          <a:p>
            <a:pPr indent="0" lvl="2" marL="914400" rtl="0" algn="l">
              <a:lnSpc>
                <a:spcPct val="100000"/>
              </a:lnSpc>
              <a:spcBef>
                <a:spcPts val="500"/>
              </a:spcBef>
              <a:spcAft>
                <a:spcPts val="0"/>
              </a:spcAft>
              <a:buClr>
                <a:schemeClr val="dk1"/>
              </a:buClr>
              <a:buSzPts val="2400"/>
              <a:buNone/>
            </a:pPr>
            <a:r>
              <a:rPr lang="en-US" sz="2400">
                <a:latin typeface="Consolas"/>
                <a:ea typeface="Consolas"/>
                <a:cs typeface="Consolas"/>
                <a:sym typeface="Consolas"/>
              </a:rPr>
              <a:t>} </a:t>
            </a:r>
            <a:endParaRPr sz="2400"/>
          </a:p>
          <a:p>
            <a:pPr indent="-361950" lvl="0" marL="514350" rtl="0" algn="l">
              <a:lnSpc>
                <a:spcPct val="100000"/>
              </a:lnSpc>
              <a:spcBef>
                <a:spcPts val="1000"/>
              </a:spcBef>
              <a:spcAft>
                <a:spcPts val="0"/>
              </a:spcAft>
              <a:buClr>
                <a:schemeClr val="dk1"/>
              </a:buClr>
              <a:buSzPts val="2400"/>
              <a:buNone/>
            </a:pPr>
            <a:r>
              <a:t/>
            </a:r>
            <a:endParaRPr sz="2400"/>
          </a:p>
          <a:p>
            <a:pPr indent="-228600" lvl="1" marL="685800" rtl="0" algn="l">
              <a:lnSpc>
                <a:spcPct val="100000"/>
              </a:lnSpc>
              <a:spcBef>
                <a:spcPts val="500"/>
              </a:spcBef>
              <a:spcAft>
                <a:spcPts val="0"/>
              </a:spcAft>
              <a:buSzPts val="2400"/>
              <a:buChar char="•"/>
            </a:pPr>
            <a:r>
              <a:rPr lang="en-US" sz="2400"/>
              <a:t>sudo nano  /etc/wpa_supplicant/wpa_supplicant.conf</a:t>
            </a:r>
            <a:endParaRPr/>
          </a:p>
          <a:p>
            <a:pPr indent="-361950" lvl="0" marL="514350" rtl="0" algn="l">
              <a:lnSpc>
                <a:spcPct val="100000"/>
              </a:lnSpc>
              <a:spcBef>
                <a:spcPts val="1000"/>
              </a:spcBef>
              <a:spcAft>
                <a:spcPts val="0"/>
              </a:spcAft>
              <a:buClr>
                <a:schemeClr val="dk1"/>
              </a:buClr>
              <a:buSzPts val="2400"/>
              <a:buNone/>
            </a:pPr>
            <a:r>
              <a:t/>
            </a:r>
            <a:endParaRPr sz="2400"/>
          </a:p>
        </p:txBody>
      </p:sp>
      <p:sp>
        <p:nvSpPr>
          <p:cNvPr id="398" name="Google Shape;398;p3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399" name="Google Shape;399;p3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알아내기</a:t>
            </a:r>
            <a:endParaRPr/>
          </a:p>
        </p:txBody>
      </p:sp>
      <p:sp>
        <p:nvSpPr>
          <p:cNvPr id="405" name="Google Shape;405;p31"/>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알아낸다.</a:t>
            </a:r>
            <a:endParaRPr/>
          </a:p>
        </p:txBody>
      </p:sp>
      <p:sp>
        <p:nvSpPr>
          <p:cNvPr id="406" name="Google Shape;406;p3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07" name="Google Shape;407;p3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08" name="Google Shape;408;p31"/>
          <p:cNvGrpSpPr/>
          <p:nvPr/>
        </p:nvGrpSpPr>
        <p:grpSpPr>
          <a:xfrm>
            <a:off x="1647568" y="2367231"/>
            <a:ext cx="6905480" cy="3704055"/>
            <a:chOff x="1647568" y="2367231"/>
            <a:chExt cx="6905480" cy="3704055"/>
          </a:xfrm>
        </p:grpSpPr>
        <p:pic>
          <p:nvPicPr>
            <p:cNvPr id="409" name="Google Shape;409;p31"/>
            <p:cNvPicPr preferRelativeResize="0"/>
            <p:nvPr/>
          </p:nvPicPr>
          <p:blipFill rotWithShape="1">
            <a:blip r:embed="rId3">
              <a:alphaModFix/>
            </a:blip>
            <a:srcRect b="0" l="0" r="0" t="0"/>
            <a:stretch/>
          </p:blipFill>
          <p:spPr>
            <a:xfrm>
              <a:off x="1749034" y="2367231"/>
              <a:ext cx="6804014" cy="3704055"/>
            </a:xfrm>
            <a:prstGeom prst="rect">
              <a:avLst/>
            </a:prstGeom>
            <a:noFill/>
            <a:ln cap="flat" cmpd="sng" w="9525">
              <a:solidFill>
                <a:schemeClr val="accent1"/>
              </a:solidFill>
              <a:prstDash val="solid"/>
              <a:round/>
              <a:headEnd len="sm" w="sm" type="none"/>
              <a:tailEnd len="sm" w="sm" type="none"/>
            </a:ln>
          </p:spPr>
        </p:pic>
        <p:sp>
          <p:nvSpPr>
            <p:cNvPr id="410" name="Google Shape;410;p31"/>
            <p:cNvSpPr/>
            <p:nvPr/>
          </p:nvSpPr>
          <p:spPr>
            <a:xfrm>
              <a:off x="3838832" y="5148649"/>
              <a:ext cx="4629665" cy="387178"/>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31"/>
            <p:cNvSpPr/>
            <p:nvPr/>
          </p:nvSpPr>
          <p:spPr>
            <a:xfrm>
              <a:off x="1647568" y="529693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IP 주소 고정하기</a:t>
            </a:r>
            <a:endParaRPr/>
          </a:p>
        </p:txBody>
      </p:sp>
      <p:sp>
        <p:nvSpPr>
          <p:cNvPr id="417" name="Google Shape;417;p32"/>
          <p:cNvSpPr txBox="1"/>
          <p:nvPr>
            <p:ph idx="1" type="body"/>
          </p:nvPr>
        </p:nvSpPr>
        <p:spPr>
          <a:xfrm>
            <a:off x="681038" y="1255271"/>
            <a:ext cx="8543925" cy="119960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공유기에서 접속한 라즈베리파이의 아이피 주소를 고정한다.</a:t>
            </a:r>
            <a:endParaRPr/>
          </a:p>
        </p:txBody>
      </p:sp>
      <p:sp>
        <p:nvSpPr>
          <p:cNvPr id="418" name="Google Shape;418;p3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19" name="Google Shape;419;p3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20" name="Google Shape;420;p32"/>
          <p:cNvGrpSpPr/>
          <p:nvPr/>
        </p:nvGrpSpPr>
        <p:grpSpPr>
          <a:xfrm>
            <a:off x="2185471" y="2343336"/>
            <a:ext cx="5934082" cy="3851518"/>
            <a:chOff x="2185471" y="2343336"/>
            <a:chExt cx="5934082" cy="3851518"/>
          </a:xfrm>
        </p:grpSpPr>
        <p:pic>
          <p:nvPicPr>
            <p:cNvPr id="421" name="Google Shape;421;p32"/>
            <p:cNvPicPr preferRelativeResize="0"/>
            <p:nvPr/>
          </p:nvPicPr>
          <p:blipFill rotWithShape="1">
            <a:blip r:embed="rId3">
              <a:alphaModFix/>
            </a:blip>
            <a:srcRect b="0" l="0" r="0" t="0"/>
            <a:stretch/>
          </p:blipFill>
          <p:spPr>
            <a:xfrm>
              <a:off x="2273642" y="2343336"/>
              <a:ext cx="5845911" cy="3851518"/>
            </a:xfrm>
            <a:prstGeom prst="rect">
              <a:avLst/>
            </a:prstGeom>
            <a:noFill/>
            <a:ln cap="flat" cmpd="sng" w="28575">
              <a:solidFill>
                <a:schemeClr val="accent1"/>
              </a:solidFill>
              <a:prstDash val="solid"/>
              <a:round/>
              <a:headEnd len="sm" w="sm" type="none"/>
              <a:tailEnd len="sm" w="sm" type="none"/>
            </a:ln>
          </p:spPr>
        </p:pic>
        <p:sp>
          <p:nvSpPr>
            <p:cNvPr id="422" name="Google Shape;422;p32"/>
            <p:cNvSpPr/>
            <p:nvPr/>
          </p:nvSpPr>
          <p:spPr>
            <a:xfrm>
              <a:off x="5364890" y="4795429"/>
              <a:ext cx="2428105" cy="806301"/>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32"/>
            <p:cNvSpPr/>
            <p:nvPr/>
          </p:nvSpPr>
          <p:spPr>
            <a:xfrm>
              <a:off x="2185471" y="5482281"/>
              <a:ext cx="1633795" cy="308919"/>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로그인</a:t>
            </a:r>
            <a:endParaRPr/>
          </a:p>
        </p:txBody>
      </p:sp>
      <p:sp>
        <p:nvSpPr>
          <p:cNvPr id="429" name="Google Shape;429;p33"/>
          <p:cNvSpPr txBox="1"/>
          <p:nvPr>
            <p:ph idx="1" type="body"/>
          </p:nvPr>
        </p:nvSpPr>
        <p:spPr>
          <a:xfrm>
            <a:off x="681038" y="1255271"/>
            <a:ext cx="8543925" cy="2361140"/>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380"/>
              <a:buAutoNum type="arabicPeriod"/>
            </a:pPr>
            <a:r>
              <a:rPr lang="en-US" sz="2380"/>
              <a:t>ssh 프로그램 다운로드</a:t>
            </a:r>
            <a:endParaRPr sz="2380"/>
          </a:p>
          <a:p>
            <a:pPr indent="-228600" lvl="1" marL="685800" rtl="0" algn="l">
              <a:lnSpc>
                <a:spcPct val="80000"/>
              </a:lnSpc>
              <a:spcBef>
                <a:spcPts val="500"/>
              </a:spcBef>
              <a:spcAft>
                <a:spcPts val="0"/>
              </a:spcAft>
              <a:buClr>
                <a:schemeClr val="dk1"/>
              </a:buClr>
              <a:buSzPts val="2380"/>
              <a:buChar char="•"/>
            </a:pPr>
            <a:r>
              <a:rPr lang="en-US" sz="2380"/>
              <a:t>bitvise ssh client 설치 : </a:t>
            </a:r>
            <a:endParaRPr/>
          </a:p>
          <a:p>
            <a:pPr indent="-228600" lvl="2" marL="1143000" rtl="0" algn="l">
              <a:lnSpc>
                <a:spcPct val="80000"/>
              </a:lnSpc>
              <a:spcBef>
                <a:spcPts val="500"/>
              </a:spcBef>
              <a:spcAft>
                <a:spcPts val="0"/>
              </a:spcAft>
              <a:buClr>
                <a:schemeClr val="dk1"/>
              </a:buClr>
              <a:buSzPts val="2380"/>
              <a:buChar char="•"/>
            </a:pPr>
            <a:r>
              <a:rPr lang="en-US" sz="2380" u="sng">
                <a:solidFill>
                  <a:schemeClr val="hlink"/>
                </a:solidFill>
                <a:hlinkClick r:id="rId3"/>
              </a:rPr>
              <a:t>https://www.bitvise.com/download-area</a:t>
            </a:r>
            <a:endParaRPr sz="2380"/>
          </a:p>
          <a:p>
            <a:pPr indent="-514350" lvl="0" marL="514350" rtl="0" algn="l">
              <a:lnSpc>
                <a:spcPct val="80000"/>
              </a:lnSpc>
              <a:spcBef>
                <a:spcPts val="1000"/>
              </a:spcBef>
              <a:spcAft>
                <a:spcPts val="0"/>
              </a:spcAft>
              <a:buClr>
                <a:schemeClr val="dk1"/>
              </a:buClr>
              <a:buSzPts val="2380"/>
              <a:buAutoNum type="arabicPeriod"/>
            </a:pPr>
            <a:r>
              <a:rPr lang="en-US" sz="2380"/>
              <a:t>라즈베리파이 로그인</a:t>
            </a:r>
            <a:endParaRPr sz="2380"/>
          </a:p>
          <a:p>
            <a:pPr indent="-228600" lvl="1" marL="685800" rtl="0" algn="l">
              <a:lnSpc>
                <a:spcPct val="80000"/>
              </a:lnSpc>
              <a:spcBef>
                <a:spcPts val="500"/>
              </a:spcBef>
              <a:spcAft>
                <a:spcPts val="0"/>
              </a:spcAft>
              <a:buClr>
                <a:schemeClr val="dk1"/>
              </a:buClr>
              <a:buSzPts val="2380"/>
              <a:buChar char="•"/>
            </a:pPr>
            <a:r>
              <a:rPr lang="en-US" sz="2380"/>
              <a:t>아이디: pi</a:t>
            </a:r>
            <a:endParaRPr/>
          </a:p>
          <a:p>
            <a:pPr indent="-228600" lvl="1" marL="685800" rtl="0" algn="l">
              <a:lnSpc>
                <a:spcPct val="80000"/>
              </a:lnSpc>
              <a:spcBef>
                <a:spcPts val="500"/>
              </a:spcBef>
              <a:spcAft>
                <a:spcPts val="0"/>
              </a:spcAft>
              <a:buClr>
                <a:schemeClr val="dk1"/>
              </a:buClr>
              <a:buSzPts val="2380"/>
              <a:buChar char="•"/>
            </a:pPr>
            <a:r>
              <a:rPr lang="en-US" sz="2380"/>
              <a:t>암호: raspberry</a:t>
            </a:r>
            <a:endParaRPr sz="2380"/>
          </a:p>
        </p:txBody>
      </p:sp>
      <p:sp>
        <p:nvSpPr>
          <p:cNvPr id="430" name="Google Shape;430;p3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31" name="Google Shape;431;p3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32" name="Google Shape;432;p33"/>
          <p:cNvGrpSpPr/>
          <p:nvPr/>
        </p:nvGrpSpPr>
        <p:grpSpPr>
          <a:xfrm>
            <a:off x="5750011" y="2462886"/>
            <a:ext cx="3820690" cy="3893466"/>
            <a:chOff x="5750011" y="2462886"/>
            <a:chExt cx="3820690" cy="3893466"/>
          </a:xfrm>
        </p:grpSpPr>
        <p:pic>
          <p:nvPicPr>
            <p:cNvPr id="433" name="Google Shape;433;p33"/>
            <p:cNvPicPr preferRelativeResize="0"/>
            <p:nvPr/>
          </p:nvPicPr>
          <p:blipFill rotWithShape="1">
            <a:blip r:embed="rId4">
              <a:alphaModFix/>
            </a:blip>
            <a:srcRect b="0" l="0" r="0" t="0"/>
            <a:stretch/>
          </p:blipFill>
          <p:spPr>
            <a:xfrm>
              <a:off x="5750011" y="2462886"/>
              <a:ext cx="3820690" cy="3893466"/>
            </a:xfrm>
            <a:prstGeom prst="rect">
              <a:avLst/>
            </a:prstGeom>
            <a:noFill/>
            <a:ln cap="flat" cmpd="sng" w="9525">
              <a:solidFill>
                <a:schemeClr val="accent1"/>
              </a:solidFill>
              <a:prstDash val="solid"/>
              <a:round/>
              <a:headEnd len="sm" w="sm" type="none"/>
              <a:tailEnd len="sm" w="sm" type="none"/>
            </a:ln>
          </p:spPr>
        </p:pic>
        <p:sp>
          <p:nvSpPr>
            <p:cNvPr id="434" name="Google Shape;434;p33"/>
            <p:cNvSpPr/>
            <p:nvPr/>
          </p:nvSpPr>
          <p:spPr>
            <a:xfrm>
              <a:off x="6384325" y="3089190"/>
              <a:ext cx="1633795"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3"/>
            <p:cNvSpPr/>
            <p:nvPr/>
          </p:nvSpPr>
          <p:spPr>
            <a:xfrm>
              <a:off x="8089888" y="3089189"/>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33"/>
            <p:cNvSpPr/>
            <p:nvPr/>
          </p:nvSpPr>
          <p:spPr>
            <a:xfrm>
              <a:off x="8089888" y="3560076"/>
              <a:ext cx="1350674" cy="238897"/>
            </a:xfrm>
            <a:prstGeom prst="rect">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특징</a:t>
            </a:r>
            <a:endParaRPr/>
          </a:p>
        </p:txBody>
      </p:sp>
      <p:sp>
        <p:nvSpPr>
          <p:cNvPr id="118" name="Google Shape;118;p4"/>
          <p:cNvSpPr txBox="1"/>
          <p:nvPr>
            <p:ph idx="1" type="body"/>
          </p:nvPr>
        </p:nvSpPr>
        <p:spPr>
          <a:xfrm>
            <a:off x="681038" y="1679148"/>
            <a:ext cx="8543925" cy="455073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750"/>
              <a:buAutoNum type="arabicPeriod"/>
            </a:pPr>
            <a:r>
              <a:rPr lang="en-US" sz="1750"/>
              <a:t>GNSS receiver</a:t>
            </a:r>
            <a:endParaRPr/>
          </a:p>
          <a:p>
            <a:pPr indent="-228600" lvl="1" marL="685800" rtl="0" algn="l">
              <a:lnSpc>
                <a:spcPct val="80000"/>
              </a:lnSpc>
              <a:spcBef>
                <a:spcPts val="500"/>
              </a:spcBef>
              <a:spcAft>
                <a:spcPts val="0"/>
              </a:spcAft>
              <a:buClr>
                <a:schemeClr val="dk1"/>
              </a:buClr>
              <a:buSzPts val="1750"/>
              <a:buChar char="•"/>
            </a:pPr>
            <a:r>
              <a:rPr lang="en-US" sz="1750"/>
              <a:t>Tracks GPS, GLONASS, Beidou, Galileo and SBAS satellites. External antenna with MCX connector</a:t>
            </a:r>
            <a:endParaRPr/>
          </a:p>
          <a:p>
            <a:pPr indent="-514350" lvl="0" marL="514350" rtl="0" algn="l">
              <a:lnSpc>
                <a:spcPct val="80000"/>
              </a:lnSpc>
              <a:spcBef>
                <a:spcPts val="1000"/>
              </a:spcBef>
              <a:spcAft>
                <a:spcPts val="0"/>
              </a:spcAft>
              <a:buClr>
                <a:schemeClr val="dk1"/>
              </a:buClr>
              <a:buSzPts val="1750"/>
              <a:buAutoNum type="arabicPeriod"/>
            </a:pPr>
            <a:r>
              <a:rPr lang="en-US" sz="1750"/>
              <a:t>Dual IMU</a:t>
            </a:r>
            <a:endParaRPr/>
          </a:p>
          <a:p>
            <a:pPr indent="-228600" lvl="1" marL="685800" rtl="0" algn="l">
              <a:lnSpc>
                <a:spcPct val="80000"/>
              </a:lnSpc>
              <a:spcBef>
                <a:spcPts val="500"/>
              </a:spcBef>
              <a:spcAft>
                <a:spcPts val="0"/>
              </a:spcAft>
              <a:buClr>
                <a:schemeClr val="dk1"/>
              </a:buClr>
              <a:buSzPts val="1750"/>
              <a:buChar char="•"/>
            </a:pPr>
            <a:r>
              <a:rPr lang="en-US" sz="1750"/>
              <a:t>Accelerometers, gyroscopes and magnetometers for orientation and motion sensing</a:t>
            </a:r>
            <a:endParaRPr/>
          </a:p>
          <a:p>
            <a:pPr indent="-514350" lvl="0" marL="514350" rtl="0" algn="l">
              <a:lnSpc>
                <a:spcPct val="80000"/>
              </a:lnSpc>
              <a:spcBef>
                <a:spcPts val="1000"/>
              </a:spcBef>
              <a:spcAft>
                <a:spcPts val="0"/>
              </a:spcAft>
              <a:buClr>
                <a:schemeClr val="dk1"/>
              </a:buClr>
              <a:buSzPts val="1750"/>
              <a:buAutoNum type="arabicPeriod"/>
            </a:pPr>
            <a:r>
              <a:rPr lang="en-US" sz="1750"/>
              <a:t>RC I/O co-processor</a:t>
            </a:r>
            <a:endParaRPr/>
          </a:p>
          <a:p>
            <a:pPr indent="-228600" lvl="1" marL="685800" rtl="0" algn="l">
              <a:lnSpc>
                <a:spcPct val="80000"/>
              </a:lnSpc>
              <a:spcBef>
                <a:spcPts val="500"/>
              </a:spcBef>
              <a:spcAft>
                <a:spcPts val="0"/>
              </a:spcAft>
              <a:buClr>
                <a:schemeClr val="dk1"/>
              </a:buClr>
              <a:buSzPts val="1750"/>
              <a:buChar char="•"/>
            </a:pPr>
            <a:r>
              <a:rPr lang="en-US" sz="1750"/>
              <a:t>Accepts PPM/SBUS input and provides 14 PWM output channels for motors and servos</a:t>
            </a:r>
            <a:endParaRPr/>
          </a:p>
          <a:p>
            <a:pPr indent="-514350" lvl="0" marL="514350" rtl="0" algn="l">
              <a:lnSpc>
                <a:spcPct val="80000"/>
              </a:lnSpc>
              <a:spcBef>
                <a:spcPts val="1000"/>
              </a:spcBef>
              <a:spcAft>
                <a:spcPts val="0"/>
              </a:spcAft>
              <a:buClr>
                <a:schemeClr val="dk1"/>
              </a:buClr>
              <a:buSzPts val="1750"/>
              <a:buAutoNum type="arabicPeriod"/>
            </a:pPr>
            <a:r>
              <a:rPr lang="en-US" sz="1750"/>
              <a:t>High resolution barometer</a:t>
            </a:r>
            <a:endParaRPr/>
          </a:p>
          <a:p>
            <a:pPr indent="-228600" lvl="1" marL="685800" rtl="0" algn="l">
              <a:lnSpc>
                <a:spcPct val="80000"/>
              </a:lnSpc>
              <a:spcBef>
                <a:spcPts val="500"/>
              </a:spcBef>
              <a:spcAft>
                <a:spcPts val="0"/>
              </a:spcAft>
              <a:buClr>
                <a:schemeClr val="dk1"/>
              </a:buClr>
              <a:buSzPts val="1750"/>
              <a:buChar char="•"/>
            </a:pPr>
            <a:r>
              <a:rPr lang="en-US" sz="1750"/>
              <a:t>Senses altitude with 10 cm resolution</a:t>
            </a:r>
            <a:endParaRPr/>
          </a:p>
          <a:p>
            <a:pPr indent="-514350" lvl="0" marL="514350" rtl="0" algn="l">
              <a:lnSpc>
                <a:spcPct val="80000"/>
              </a:lnSpc>
              <a:spcBef>
                <a:spcPts val="1000"/>
              </a:spcBef>
              <a:spcAft>
                <a:spcPts val="0"/>
              </a:spcAft>
              <a:buClr>
                <a:schemeClr val="dk1"/>
              </a:buClr>
              <a:buSzPts val="1750"/>
              <a:buAutoNum type="arabicPeriod"/>
            </a:pPr>
            <a:r>
              <a:rPr lang="en-US" sz="1750"/>
              <a:t>Extension ports</a:t>
            </a:r>
            <a:endParaRPr/>
          </a:p>
          <a:p>
            <a:pPr indent="-228600" lvl="1" marL="685800" rtl="0" algn="l">
              <a:lnSpc>
                <a:spcPct val="80000"/>
              </a:lnSpc>
              <a:spcBef>
                <a:spcPts val="500"/>
              </a:spcBef>
              <a:spcAft>
                <a:spcPts val="0"/>
              </a:spcAft>
              <a:buClr>
                <a:schemeClr val="dk1"/>
              </a:buClr>
              <a:buSzPts val="1750"/>
              <a:buChar char="•"/>
            </a:pPr>
            <a:r>
              <a:rPr lang="en-US" sz="1750"/>
              <a:t>Exposed ADC, I2C and UART interfaces for sensors and radios</a:t>
            </a:r>
            <a:endParaRPr/>
          </a:p>
          <a:p>
            <a:pPr indent="-514350" lvl="0" marL="514350" rtl="0" algn="l">
              <a:lnSpc>
                <a:spcPct val="80000"/>
              </a:lnSpc>
              <a:spcBef>
                <a:spcPts val="1000"/>
              </a:spcBef>
              <a:spcAft>
                <a:spcPts val="0"/>
              </a:spcAft>
              <a:buClr>
                <a:schemeClr val="dk1"/>
              </a:buClr>
              <a:buSzPts val="1750"/>
              <a:buAutoNum type="arabicPeriod"/>
            </a:pPr>
            <a:r>
              <a:rPr lang="en-US" sz="1750"/>
              <a:t>Triple redundant power supply</a:t>
            </a:r>
            <a:endParaRPr/>
          </a:p>
          <a:p>
            <a:pPr indent="-228600" lvl="1" marL="685800" rtl="0" algn="l">
              <a:lnSpc>
                <a:spcPct val="80000"/>
              </a:lnSpc>
              <a:spcBef>
                <a:spcPts val="500"/>
              </a:spcBef>
              <a:spcAft>
                <a:spcPts val="0"/>
              </a:spcAft>
              <a:buClr>
                <a:schemeClr val="dk1"/>
              </a:buClr>
              <a:buSzPts val="1750"/>
              <a:buChar char="•"/>
            </a:pPr>
            <a:r>
              <a:rPr lang="en-US" sz="1750"/>
              <a:t>With overvoltage protection and power module port for voltage and current sensing</a:t>
            </a:r>
            <a:endParaRPr/>
          </a:p>
        </p:txBody>
      </p:sp>
      <p:sp>
        <p:nvSpPr>
          <p:cNvPr id="119" name="Google Shape;119;p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20" name="Google Shape;120;p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1" name="Google Shape;121;p4"/>
          <p:cNvPicPr preferRelativeResize="0"/>
          <p:nvPr/>
        </p:nvPicPr>
        <p:blipFill rotWithShape="1">
          <a:blip r:embed="rId3">
            <a:alphaModFix/>
          </a:blip>
          <a:srcRect b="0" l="0" r="0" t="0"/>
          <a:stretch/>
        </p:blipFill>
        <p:spPr>
          <a:xfrm>
            <a:off x="6718865" y="0"/>
            <a:ext cx="2704469" cy="16791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라즈베리파이 환경 설정 2</a:t>
            </a:r>
            <a:endParaRPr/>
          </a:p>
        </p:txBody>
      </p:sp>
      <p:sp>
        <p:nvSpPr>
          <p:cNvPr id="442" name="Google Shape;442;p3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eriod"/>
            </a:pPr>
            <a:r>
              <a:rPr lang="en-US"/>
              <a:t>암호 변경 : 암호를 a 로 변경한다.</a:t>
            </a:r>
            <a:endParaRPr/>
          </a:p>
          <a:p>
            <a:pPr indent="-228600" lvl="1" marL="685800" rtl="0" algn="l">
              <a:lnSpc>
                <a:spcPct val="90000"/>
              </a:lnSpc>
              <a:spcBef>
                <a:spcPts val="500"/>
              </a:spcBef>
              <a:spcAft>
                <a:spcPts val="0"/>
              </a:spcAft>
              <a:buClr>
                <a:schemeClr val="dk1"/>
              </a:buClr>
              <a:buSzPts val="2800"/>
              <a:buChar char="•"/>
            </a:pPr>
            <a:r>
              <a:rPr lang="en-US"/>
              <a:t>pi 사용자의 암호 변경</a:t>
            </a:r>
            <a:endParaRPr/>
          </a:p>
          <a:p>
            <a:pPr indent="-457200" lvl="2" marL="1371600" rtl="0" algn="l">
              <a:lnSpc>
                <a:spcPct val="90000"/>
              </a:lnSpc>
              <a:spcBef>
                <a:spcPts val="500"/>
              </a:spcBef>
              <a:spcAft>
                <a:spcPts val="0"/>
              </a:spcAft>
              <a:buClr>
                <a:schemeClr val="dk1"/>
              </a:buClr>
              <a:buSzPts val="2800"/>
              <a:buFont typeface="Times New Roman"/>
              <a:buChar char="$"/>
            </a:pPr>
            <a:r>
              <a:rPr lang="en-US"/>
              <a:t>sudo passwd pi</a:t>
            </a:r>
            <a:endParaRPr/>
          </a:p>
          <a:p>
            <a:pPr indent="-228600" lvl="1" marL="685800" rtl="0" algn="l">
              <a:lnSpc>
                <a:spcPct val="90000"/>
              </a:lnSpc>
              <a:spcBef>
                <a:spcPts val="500"/>
              </a:spcBef>
              <a:spcAft>
                <a:spcPts val="0"/>
              </a:spcAft>
              <a:buClr>
                <a:schemeClr val="dk1"/>
              </a:buClr>
              <a:buSzPts val="2800"/>
              <a:buChar char="•"/>
            </a:pPr>
            <a:r>
              <a:rPr lang="en-US"/>
              <a:t>관리자 암호 변경</a:t>
            </a:r>
            <a:endParaRPr/>
          </a:p>
          <a:p>
            <a:pPr indent="-457200" lvl="2" marL="1371600" rtl="0" algn="l">
              <a:lnSpc>
                <a:spcPct val="90000"/>
              </a:lnSpc>
              <a:spcBef>
                <a:spcPts val="500"/>
              </a:spcBef>
              <a:spcAft>
                <a:spcPts val="0"/>
              </a:spcAft>
              <a:buClr>
                <a:schemeClr val="dk1"/>
              </a:buClr>
              <a:buSzPts val="2800"/>
              <a:buFont typeface="Times New Roman"/>
              <a:buChar char="$"/>
            </a:pPr>
            <a:r>
              <a:rPr lang="en-US"/>
              <a:t>sudo passwd</a:t>
            </a:r>
            <a:endParaRPr/>
          </a:p>
          <a:p>
            <a:pPr indent="-514350" lvl="0" marL="514350" rtl="0" algn="l">
              <a:lnSpc>
                <a:spcPct val="90000"/>
              </a:lnSpc>
              <a:spcBef>
                <a:spcPts val="1000"/>
              </a:spcBef>
              <a:spcAft>
                <a:spcPts val="0"/>
              </a:spcAft>
              <a:buClr>
                <a:schemeClr val="dk1"/>
              </a:buClr>
              <a:buSzPts val="2800"/>
              <a:buAutoNum type="arabicPeriod"/>
            </a:pPr>
            <a:r>
              <a:rPr lang="en-US"/>
              <a:t>업데이트/업그레이드는 일주일에 한 번 한다.</a:t>
            </a:r>
            <a:endParaRPr/>
          </a:p>
          <a:p>
            <a:pPr indent="-457200" lvl="1" marL="914400" rtl="0" algn="l">
              <a:lnSpc>
                <a:spcPct val="90000"/>
              </a:lnSpc>
              <a:spcBef>
                <a:spcPts val="500"/>
              </a:spcBef>
              <a:spcAft>
                <a:spcPts val="0"/>
              </a:spcAft>
              <a:buSzPts val="2800"/>
              <a:buFont typeface="Times New Roman"/>
              <a:buChar char="$"/>
            </a:pPr>
            <a:r>
              <a:rPr lang="en-US"/>
              <a:t>sudo emlidtool rcio update</a:t>
            </a:r>
            <a:endParaRPr/>
          </a:p>
          <a:p>
            <a:pPr indent="-457200" lvl="1" marL="914400" rtl="0" algn="l">
              <a:lnSpc>
                <a:spcPct val="90000"/>
              </a:lnSpc>
              <a:spcBef>
                <a:spcPts val="500"/>
              </a:spcBef>
              <a:spcAft>
                <a:spcPts val="0"/>
              </a:spcAft>
              <a:buSzPts val="2800"/>
              <a:buFont typeface="Times New Roman"/>
              <a:buChar char="$"/>
            </a:pPr>
            <a:r>
              <a:rPr lang="en-US"/>
              <a:t>sudo apt update</a:t>
            </a:r>
            <a:endParaRPr/>
          </a:p>
          <a:p>
            <a:pPr indent="-457200" lvl="1" marL="914400" rtl="0" algn="l">
              <a:lnSpc>
                <a:spcPct val="90000"/>
              </a:lnSpc>
              <a:spcBef>
                <a:spcPts val="500"/>
              </a:spcBef>
              <a:spcAft>
                <a:spcPts val="0"/>
              </a:spcAft>
              <a:buSzPts val="2800"/>
              <a:buFont typeface="Times New Roman"/>
              <a:buChar char="$"/>
            </a:pPr>
            <a:r>
              <a:rPr lang="en-US"/>
              <a:t>sudo apt upgrade –y</a:t>
            </a:r>
            <a:endParaRPr/>
          </a:p>
          <a:p>
            <a:pPr indent="-457200" lvl="1" marL="914400" rtl="0" algn="l">
              <a:lnSpc>
                <a:spcPct val="90000"/>
              </a:lnSpc>
              <a:spcBef>
                <a:spcPts val="500"/>
              </a:spcBef>
              <a:spcAft>
                <a:spcPts val="0"/>
              </a:spcAft>
              <a:buSzPts val="2800"/>
              <a:buFont typeface="Times New Roman"/>
              <a:buChar char="$"/>
            </a:pPr>
            <a:r>
              <a:rPr lang="en-US"/>
              <a:t>sudo apt autoremove</a:t>
            </a:r>
            <a:endParaRPr/>
          </a:p>
        </p:txBody>
      </p:sp>
      <p:sp>
        <p:nvSpPr>
          <p:cNvPr id="443" name="Google Shape;443;p3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44" name="Google Shape;444;p3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라즈베리 나비오 운영체제 정보</a:t>
            </a:r>
            <a:endParaRPr/>
          </a:p>
        </p:txBody>
      </p:sp>
      <p:sp>
        <p:nvSpPr>
          <p:cNvPr id="450" name="Google Shape;450;p36"/>
          <p:cNvSpPr txBox="1"/>
          <p:nvPr>
            <p:ph idx="1" type="body"/>
          </p:nvPr>
        </p:nvSpPr>
        <p:spPr>
          <a:xfrm>
            <a:off x="681038" y="1255271"/>
            <a:ext cx="8543925" cy="20645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커널 버전 확인</a:t>
            </a:r>
            <a:endParaRPr/>
          </a:p>
          <a:p>
            <a:pPr indent="-457200" lvl="1" marL="914400" rtl="0" algn="l">
              <a:lnSpc>
                <a:spcPct val="100000"/>
              </a:lnSpc>
              <a:spcBef>
                <a:spcPts val="500"/>
              </a:spcBef>
              <a:spcAft>
                <a:spcPts val="0"/>
              </a:spcAft>
              <a:buSzPts val="2800"/>
              <a:buFont typeface="Times New Roman"/>
              <a:buChar char="$"/>
            </a:pPr>
            <a:r>
              <a:rPr lang="en-US"/>
              <a:t>uname -a</a:t>
            </a:r>
            <a:endParaRPr/>
          </a:p>
          <a:p>
            <a:pPr indent="-514350" lvl="0" marL="514350" rtl="0" algn="l">
              <a:lnSpc>
                <a:spcPct val="100000"/>
              </a:lnSpc>
              <a:spcBef>
                <a:spcPts val="1000"/>
              </a:spcBef>
              <a:spcAft>
                <a:spcPts val="0"/>
              </a:spcAft>
              <a:buClr>
                <a:schemeClr val="dk1"/>
              </a:buClr>
              <a:buSzPts val="2800"/>
              <a:buAutoNum type="arabicPeriod"/>
            </a:pPr>
            <a:r>
              <a:rPr lang="en-US"/>
              <a:t>배포판 버전 확인</a:t>
            </a:r>
            <a:endParaRPr/>
          </a:p>
          <a:p>
            <a:pPr indent="-457200" lvl="1" marL="914400" rtl="0" algn="l">
              <a:lnSpc>
                <a:spcPct val="100000"/>
              </a:lnSpc>
              <a:spcBef>
                <a:spcPts val="500"/>
              </a:spcBef>
              <a:spcAft>
                <a:spcPts val="0"/>
              </a:spcAft>
              <a:buSzPts val="2800"/>
              <a:buFont typeface="Times New Roman"/>
              <a:buChar char="$"/>
            </a:pPr>
            <a:r>
              <a:rPr lang="en-US"/>
              <a:t>lsb_release -a</a:t>
            </a:r>
            <a:endParaRPr/>
          </a:p>
        </p:txBody>
      </p:sp>
      <p:sp>
        <p:nvSpPr>
          <p:cNvPr id="451" name="Google Shape;451;p3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52" name="Google Shape;452;p3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3" name="Google Shape;453;p36"/>
          <p:cNvPicPr preferRelativeResize="0"/>
          <p:nvPr/>
        </p:nvPicPr>
        <p:blipFill rotWithShape="1">
          <a:blip r:embed="rId3">
            <a:alphaModFix/>
          </a:blip>
          <a:srcRect b="0" l="0" r="0" t="0"/>
          <a:stretch/>
        </p:blipFill>
        <p:spPr>
          <a:xfrm>
            <a:off x="840105" y="3737809"/>
            <a:ext cx="8529875" cy="220058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Times New Roman"/>
              <a:buNone/>
            </a:pPr>
            <a:r>
              <a:rPr lang="en-US" sz="4800"/>
              <a:t>Ardupilot 설치 사전 체크 사항</a:t>
            </a:r>
            <a:endParaRPr sz="4800"/>
          </a:p>
        </p:txBody>
      </p:sp>
      <p:sp>
        <p:nvSpPr>
          <p:cNvPr id="459" name="Google Shape;459;p37"/>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460" name="Google Shape;460;p3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61" name="Google Shape;461;p3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벤처 마크</a:t>
            </a:r>
            <a:endParaRPr/>
          </a:p>
        </p:txBody>
      </p:sp>
      <p:sp>
        <p:nvSpPr>
          <p:cNvPr id="467" name="Google Shape;467;p3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68" name="Google Shape;468;p3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Raspberry Pi 3 microSD card performance - overclock with sdhost" id="469" name="Google Shape;469;p38"/>
          <p:cNvPicPr preferRelativeResize="0"/>
          <p:nvPr>
            <p:ph idx="1" type="body"/>
          </p:nvPr>
        </p:nvPicPr>
        <p:blipFill rotWithShape="1">
          <a:blip r:embed="rId3">
            <a:alphaModFix/>
          </a:blip>
          <a:srcRect b="0" l="0" r="0" t="0"/>
          <a:stretch/>
        </p:blipFill>
        <p:spPr>
          <a:xfrm>
            <a:off x="2054399" y="1462998"/>
            <a:ext cx="5797201" cy="45178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SD Card 성능 체크</a:t>
            </a:r>
            <a:endParaRPr/>
          </a:p>
        </p:txBody>
      </p:sp>
      <p:sp>
        <p:nvSpPr>
          <p:cNvPr id="475" name="Google Shape;475;p39"/>
          <p:cNvSpPr txBox="1"/>
          <p:nvPr>
            <p:ph idx="1" type="body"/>
          </p:nvPr>
        </p:nvSpPr>
        <p:spPr>
          <a:xfrm>
            <a:off x="681038" y="1255271"/>
            <a:ext cx="8543925" cy="132642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성능 체크 방법</a:t>
            </a:r>
            <a:endParaRPr sz="2590"/>
          </a:p>
          <a:p>
            <a:pPr indent="-228600" lvl="1" marL="685800" rtl="0" algn="l">
              <a:lnSpc>
                <a:spcPct val="80000"/>
              </a:lnSpc>
              <a:spcBef>
                <a:spcPts val="500"/>
              </a:spcBef>
              <a:spcAft>
                <a:spcPts val="0"/>
              </a:spcAft>
              <a:buClr>
                <a:schemeClr val="dk1"/>
              </a:buClr>
              <a:buSzPts val="2035"/>
              <a:buChar char="•"/>
            </a:pPr>
            <a:r>
              <a:rPr lang="en-US" sz="2035"/>
              <a:t>curl https://raw.githubusercontent.com/geerlingguy/raspberry-pi-dramble/master/setup/benchmarks/microsd-benchmarks.sh | sudo bash</a:t>
            </a:r>
            <a:endParaRPr sz="2035"/>
          </a:p>
          <a:p>
            <a:pPr indent="-228600" lvl="1" marL="685800" rtl="0" algn="l">
              <a:lnSpc>
                <a:spcPct val="80000"/>
              </a:lnSpc>
              <a:spcBef>
                <a:spcPts val="500"/>
              </a:spcBef>
              <a:spcAft>
                <a:spcPts val="0"/>
              </a:spcAft>
              <a:buClr>
                <a:schemeClr val="dk1"/>
              </a:buClr>
              <a:buSzPts val="2035"/>
              <a:buChar char="•"/>
            </a:pPr>
            <a:r>
              <a:rPr lang="en-US" sz="2035"/>
              <a:t>curl http://www.nmacleod.com/public/sdbench.sh | sudo bash</a:t>
            </a:r>
            <a:endParaRPr sz="2035"/>
          </a:p>
        </p:txBody>
      </p:sp>
      <p:sp>
        <p:nvSpPr>
          <p:cNvPr id="476" name="Google Shape;476;p3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477" name="Google Shape;477;p3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8" name="Google Shape;478;p39"/>
          <p:cNvPicPr preferRelativeResize="0"/>
          <p:nvPr/>
        </p:nvPicPr>
        <p:blipFill rotWithShape="1">
          <a:blip r:embed="rId3">
            <a:alphaModFix/>
          </a:blip>
          <a:srcRect b="0" l="0" r="0" t="0"/>
          <a:stretch/>
        </p:blipFill>
        <p:spPr>
          <a:xfrm>
            <a:off x="1835980" y="3041370"/>
            <a:ext cx="6234062" cy="36801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9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Sandisk 성능 체크 결과</a:t>
            </a:r>
            <a:endParaRPr/>
          </a:p>
        </p:txBody>
      </p:sp>
      <p:sp>
        <p:nvSpPr>
          <p:cNvPr id="484" name="Google Shape;484;p9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5" name="Google Shape;485;p95"/>
          <p:cNvPicPr preferRelativeResize="0"/>
          <p:nvPr/>
        </p:nvPicPr>
        <p:blipFill rotWithShape="1">
          <a:blip r:embed="rId3">
            <a:alphaModFix/>
          </a:blip>
          <a:srcRect b="0" l="0" r="0" t="0"/>
          <a:stretch/>
        </p:blipFill>
        <p:spPr>
          <a:xfrm>
            <a:off x="1608711" y="1304454"/>
            <a:ext cx="6688578" cy="5018281"/>
          </a:xfrm>
          <a:prstGeom prst="rect">
            <a:avLst/>
          </a:prstGeom>
          <a:noFill/>
          <a:ln cap="flat" cmpd="sng" w="38100">
            <a:solidFill>
              <a:schemeClr val="accent1"/>
            </a:solidFill>
            <a:prstDash val="solid"/>
            <a:round/>
            <a:headEnd len="sm" w="sm" type="none"/>
            <a:tailEnd len="sm" w="sm" type="none"/>
          </a:ln>
        </p:spPr>
      </p:pic>
      <p:pic>
        <p:nvPicPr>
          <p:cNvPr id="486" name="Google Shape;486;p95"/>
          <p:cNvPicPr preferRelativeResize="0"/>
          <p:nvPr/>
        </p:nvPicPr>
        <p:blipFill rotWithShape="1">
          <a:blip r:embed="rId4">
            <a:alphaModFix/>
          </a:blip>
          <a:srcRect b="0" l="0" r="0" t="0"/>
          <a:stretch/>
        </p:blipFill>
        <p:spPr>
          <a:xfrm rot="-5400000">
            <a:off x="7695699" y="200850"/>
            <a:ext cx="1285142" cy="1773384"/>
          </a:xfrm>
          <a:prstGeom prst="rect">
            <a:avLst/>
          </a:prstGeom>
          <a:noFill/>
          <a:ln cap="flat" cmpd="sng" w="9525">
            <a:solidFill>
              <a:schemeClr val="accent1"/>
            </a:solidFill>
            <a:prstDash val="solid"/>
            <a:round/>
            <a:headEnd len="sm" w="sm" type="none"/>
            <a:tailEnd len="sm" w="sm" type="none"/>
          </a:ln>
        </p:spPr>
      </p:pic>
      <p:sp>
        <p:nvSpPr>
          <p:cNvPr id="487" name="Google Shape;487;p9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3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Sandisk 성능 체크 결과</a:t>
            </a:r>
            <a:endParaRPr/>
          </a:p>
        </p:txBody>
      </p:sp>
      <p:sp>
        <p:nvSpPr>
          <p:cNvPr id="493" name="Google Shape;493;p3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4" name="Google Shape;494;p34"/>
          <p:cNvPicPr preferRelativeResize="0"/>
          <p:nvPr/>
        </p:nvPicPr>
        <p:blipFill rotWithShape="1">
          <a:blip r:embed="rId3">
            <a:alphaModFix/>
          </a:blip>
          <a:srcRect b="0" l="0" r="0" t="0"/>
          <a:stretch/>
        </p:blipFill>
        <p:spPr>
          <a:xfrm>
            <a:off x="1538654" y="1424000"/>
            <a:ext cx="6484185" cy="4932352"/>
          </a:xfrm>
          <a:prstGeom prst="rect">
            <a:avLst/>
          </a:prstGeom>
          <a:noFill/>
          <a:ln cap="flat" cmpd="sng" w="9525">
            <a:solidFill>
              <a:schemeClr val="accent1"/>
            </a:solidFill>
            <a:prstDash val="solid"/>
            <a:round/>
            <a:headEnd len="sm" w="sm" type="none"/>
            <a:tailEnd len="sm" w="sm" type="none"/>
          </a:ln>
        </p:spPr>
      </p:pic>
      <p:pic>
        <p:nvPicPr>
          <p:cNvPr id="495" name="Google Shape;495;p34"/>
          <p:cNvPicPr preferRelativeResize="0"/>
          <p:nvPr/>
        </p:nvPicPr>
        <p:blipFill rotWithShape="1">
          <a:blip r:embed="rId4">
            <a:alphaModFix/>
          </a:blip>
          <a:srcRect b="0" l="0" r="0" t="0"/>
          <a:stretch/>
        </p:blipFill>
        <p:spPr>
          <a:xfrm>
            <a:off x="7883534" y="248920"/>
            <a:ext cx="1341428" cy="1828970"/>
          </a:xfrm>
          <a:prstGeom prst="rect">
            <a:avLst/>
          </a:prstGeom>
          <a:noFill/>
          <a:ln cap="flat" cmpd="sng" w="9525">
            <a:solidFill>
              <a:schemeClr val="accent1"/>
            </a:solidFill>
            <a:prstDash val="solid"/>
            <a:round/>
            <a:headEnd len="sm" w="sm" type="none"/>
            <a:tailEnd len="sm" w="sm" type="none"/>
          </a:ln>
        </p:spPr>
      </p:pic>
      <p:sp>
        <p:nvSpPr>
          <p:cNvPr id="496" name="Google Shape;496;p34"/>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설정</a:t>
            </a:r>
            <a:endParaRPr/>
          </a:p>
        </p:txBody>
      </p:sp>
      <p:sp>
        <p:nvSpPr>
          <p:cNvPr id="502" name="Google Shape;502;p4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503" name="Google Shape;503;p4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04" name="Google Shape;504;p4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설정</a:t>
            </a:r>
            <a:endParaRPr/>
          </a:p>
        </p:txBody>
      </p:sp>
      <p:sp>
        <p:nvSpPr>
          <p:cNvPr id="510" name="Google Shape;510;p4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공식 문서</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https://docs.emlid.com/navio2/common/ardupilot/installation-and-running/</a:t>
            </a:r>
            <a:endParaRPr/>
          </a:p>
        </p:txBody>
      </p:sp>
      <p:sp>
        <p:nvSpPr>
          <p:cNvPr id="511" name="Google Shape;511;p4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12" name="Google Shape;512;p4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ypical-plane-setup-frame" id="513" name="Google Shape;513;p41"/>
          <p:cNvPicPr preferRelativeResize="0"/>
          <p:nvPr/>
        </p:nvPicPr>
        <p:blipFill rotWithShape="1">
          <a:blip r:embed="rId4">
            <a:alphaModFix/>
          </a:blip>
          <a:srcRect b="0" l="0" r="0" t="0"/>
          <a:stretch/>
        </p:blipFill>
        <p:spPr>
          <a:xfrm>
            <a:off x="3084395" y="3143781"/>
            <a:ext cx="3344015" cy="2605657"/>
          </a:xfrm>
          <a:prstGeom prst="rect">
            <a:avLst/>
          </a:prstGeom>
          <a:noFill/>
          <a:ln>
            <a:noFill/>
          </a:ln>
        </p:spPr>
      </p:pic>
      <p:pic>
        <p:nvPicPr>
          <p:cNvPr descr="typical-quadcopter-setup-frame" id="514" name="Google Shape;514;p41"/>
          <p:cNvPicPr preferRelativeResize="0"/>
          <p:nvPr/>
        </p:nvPicPr>
        <p:blipFill rotWithShape="1">
          <a:blip r:embed="rId5">
            <a:alphaModFix/>
          </a:blip>
          <a:srcRect b="0" l="0" r="0" t="0"/>
          <a:stretch/>
        </p:blipFill>
        <p:spPr>
          <a:xfrm>
            <a:off x="748644" y="3319011"/>
            <a:ext cx="2312548" cy="2255198"/>
          </a:xfrm>
          <a:prstGeom prst="rect">
            <a:avLst/>
          </a:prstGeom>
          <a:noFill/>
          <a:ln>
            <a:noFill/>
          </a:ln>
        </p:spPr>
      </p:pic>
      <p:pic>
        <p:nvPicPr>
          <p:cNvPr descr="typical-rover-setup-frame" id="515" name="Google Shape;515;p41"/>
          <p:cNvPicPr preferRelativeResize="0"/>
          <p:nvPr/>
        </p:nvPicPr>
        <p:blipFill rotWithShape="1">
          <a:blip r:embed="rId6">
            <a:alphaModFix/>
          </a:blip>
          <a:srcRect b="0" l="0" r="0" t="0"/>
          <a:stretch/>
        </p:blipFill>
        <p:spPr>
          <a:xfrm>
            <a:off x="6451614" y="3325474"/>
            <a:ext cx="2659335" cy="22487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Choosing a vehicle, version and board</a:t>
            </a:r>
            <a:endParaRPr sz="3959"/>
          </a:p>
        </p:txBody>
      </p:sp>
      <p:sp>
        <p:nvSpPr>
          <p:cNvPr id="521" name="Google Shape;521;p42"/>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To select the vehicle that would be launched by default you should configure it with emlidtool:</a:t>
            </a:r>
            <a:endParaRPr/>
          </a:p>
          <a:p>
            <a:pPr indent="-228600" lvl="1" marL="685800" rtl="0" algn="l">
              <a:lnSpc>
                <a:spcPct val="100000"/>
              </a:lnSpc>
              <a:spcBef>
                <a:spcPts val="500"/>
              </a:spcBef>
              <a:spcAft>
                <a:spcPts val="0"/>
              </a:spcAft>
              <a:buClr>
                <a:schemeClr val="dk1"/>
              </a:buClr>
              <a:buSzPts val="2800"/>
              <a:buChar char="•"/>
            </a:pPr>
            <a:r>
              <a:rPr lang="en-US"/>
              <a:t>sudo emlidtool ardupilot</a:t>
            </a:r>
            <a:endParaRPr/>
          </a:p>
        </p:txBody>
      </p:sp>
      <p:sp>
        <p:nvSpPr>
          <p:cNvPr id="522" name="Google Shape;522;p4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23" name="Google Shape;523;p4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24" name="Google Shape;524;p42"/>
          <p:cNvPicPr preferRelativeResize="0"/>
          <p:nvPr/>
        </p:nvPicPr>
        <p:blipFill rotWithShape="1">
          <a:blip r:embed="rId3">
            <a:alphaModFix/>
          </a:blip>
          <a:srcRect b="0" l="0" r="0" t="0"/>
          <a:stretch/>
        </p:blipFill>
        <p:spPr>
          <a:xfrm>
            <a:off x="2302206" y="2741969"/>
            <a:ext cx="4401709" cy="2661598"/>
          </a:xfrm>
          <a:prstGeom prst="rect">
            <a:avLst/>
          </a:prstGeom>
          <a:noFill/>
          <a:ln>
            <a:noFill/>
          </a:ln>
        </p:spPr>
      </p:pic>
      <p:sp>
        <p:nvSpPr>
          <p:cNvPr id="525" name="Google Shape;525;p42"/>
          <p:cNvSpPr/>
          <p:nvPr/>
        </p:nvSpPr>
        <p:spPr>
          <a:xfrm>
            <a:off x="2621568" y="5556806"/>
            <a:ext cx="400307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Before configuration emlidtool checks your </a:t>
            </a:r>
            <a:r>
              <a:rPr b="0" i="0" lang="en-US" sz="1200" u="sng" cap="none" strike="noStrike">
                <a:solidFill>
                  <a:srgbClr val="008BEE"/>
                </a:solidFill>
                <a:latin typeface="Open Sans"/>
                <a:ea typeface="Open Sans"/>
                <a:cs typeface="Open Sans"/>
                <a:sym typeface="Open Sans"/>
                <a:hlinkClick r:id="rId4"/>
              </a:rPr>
              <a:t>RCIO</a:t>
            </a:r>
            <a:r>
              <a:rPr b="0" i="0" lang="en-US" sz="1200" u="none" cap="none" strike="noStrike">
                <a:solidFill>
                  <a:schemeClr val="dk1"/>
                </a:solidFill>
                <a:latin typeface="Open Sans"/>
                <a:ea typeface="Open Sans"/>
                <a:cs typeface="Open Sans"/>
                <a:sym typeface="Open Sans"/>
              </a:rPr>
              <a:t> firmware and will suggest to update it if you have the outdated one: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 운영체제 설치</a:t>
            </a:r>
            <a:endParaRPr/>
          </a:p>
        </p:txBody>
      </p:sp>
      <p:sp>
        <p:nvSpPr>
          <p:cNvPr id="127" name="Google Shape;127;p5"/>
          <p:cNvSpPr txBox="1"/>
          <p:nvPr>
            <p:ph idx="1" type="body"/>
          </p:nvPr>
        </p:nvSpPr>
        <p:spPr>
          <a:xfrm>
            <a:off x="681038" y="1255271"/>
            <a:ext cx="8543925" cy="96367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170"/>
              <a:buAutoNum type="arabicPeriod"/>
            </a:pPr>
            <a:r>
              <a:rPr lang="en-US" sz="2170"/>
              <a:t>This is a Raspbian you know with ArduPilot and ROS preinstalled and ready to run with a couple of simple commands. Also comes with DroneKit and GStreamer</a:t>
            </a:r>
            <a:endParaRPr/>
          </a:p>
        </p:txBody>
      </p:sp>
      <p:sp>
        <p:nvSpPr>
          <p:cNvPr id="128" name="Google Shape;128;p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29" name="Google Shape;129;p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0" name="Google Shape;130;p5"/>
          <p:cNvPicPr preferRelativeResize="0"/>
          <p:nvPr/>
        </p:nvPicPr>
        <p:blipFill rotWithShape="1">
          <a:blip r:embed="rId3">
            <a:alphaModFix/>
          </a:blip>
          <a:srcRect b="0" l="0" r="0" t="0"/>
          <a:stretch/>
        </p:blipFill>
        <p:spPr>
          <a:xfrm>
            <a:off x="738369" y="2545420"/>
            <a:ext cx="3495312" cy="3147174"/>
          </a:xfrm>
          <a:prstGeom prst="rect">
            <a:avLst/>
          </a:prstGeom>
          <a:noFill/>
          <a:ln>
            <a:noFill/>
          </a:ln>
        </p:spPr>
      </p:pic>
      <p:pic>
        <p:nvPicPr>
          <p:cNvPr id="131" name="Google Shape;131;p5"/>
          <p:cNvPicPr preferRelativeResize="0"/>
          <p:nvPr/>
        </p:nvPicPr>
        <p:blipFill rotWithShape="1">
          <a:blip r:embed="rId4">
            <a:alphaModFix/>
          </a:blip>
          <a:srcRect b="0" l="0" r="0" t="0"/>
          <a:stretch/>
        </p:blipFill>
        <p:spPr>
          <a:xfrm>
            <a:off x="4594050" y="2218950"/>
            <a:ext cx="4764657" cy="3922126"/>
          </a:xfrm>
          <a:prstGeom prst="rect">
            <a:avLst/>
          </a:prstGeom>
          <a:noFill/>
          <a:ln>
            <a:noFill/>
          </a:ln>
        </p:spPr>
      </p:pic>
      <p:pic>
        <p:nvPicPr>
          <p:cNvPr descr="ArduPilot logo" id="132" name="Google Shape;132;p5"/>
          <p:cNvPicPr preferRelativeResize="0"/>
          <p:nvPr/>
        </p:nvPicPr>
        <p:blipFill rotWithShape="1">
          <a:blip r:embed="rId5">
            <a:alphaModFix/>
          </a:blip>
          <a:srcRect b="0" l="0" r="0" t="0"/>
          <a:stretch/>
        </p:blipFill>
        <p:spPr>
          <a:xfrm>
            <a:off x="6738937" y="382906"/>
            <a:ext cx="2486025" cy="390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4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your vehicle</a:t>
            </a:r>
            <a:endParaRPr/>
          </a:p>
        </p:txBody>
      </p:sp>
      <p:sp>
        <p:nvSpPr>
          <p:cNvPr id="531" name="Google Shape;531;p43"/>
          <p:cNvSpPr txBox="1"/>
          <p:nvPr>
            <p:ph idx="1" type="body"/>
          </p:nvPr>
        </p:nvSpPr>
        <p:spPr>
          <a:xfrm>
            <a:off x="681038" y="1255272"/>
            <a:ext cx="8543925" cy="1150178"/>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In the example below we'll use arducopter but it could've been just as well arduplane or ardurover.</a:t>
            </a:r>
            <a:endParaRPr/>
          </a:p>
        </p:txBody>
      </p:sp>
      <p:sp>
        <p:nvSpPr>
          <p:cNvPr id="532" name="Google Shape;532;p4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33" name="Google Shape;533;p4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34" name="Google Shape;534;p43"/>
          <p:cNvPicPr preferRelativeResize="0"/>
          <p:nvPr/>
        </p:nvPicPr>
        <p:blipFill rotWithShape="1">
          <a:blip r:embed="rId3">
            <a:alphaModFix/>
          </a:blip>
          <a:srcRect b="0" l="0" r="0" t="0"/>
          <a:stretch/>
        </p:blipFill>
        <p:spPr>
          <a:xfrm>
            <a:off x="1843456" y="2573180"/>
            <a:ext cx="6546812" cy="35567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4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Choose copter and Apply </a:t>
            </a:r>
            <a:endParaRPr/>
          </a:p>
        </p:txBody>
      </p:sp>
      <p:sp>
        <p:nvSpPr>
          <p:cNvPr id="540" name="Google Shape;540;p4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41" name="Google Shape;541;p4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emlidtool-ui" id="542" name="Google Shape;542;p44"/>
          <p:cNvPicPr preferRelativeResize="0"/>
          <p:nvPr>
            <p:ph idx="1" type="body"/>
          </p:nvPr>
        </p:nvPicPr>
        <p:blipFill rotWithShape="1">
          <a:blip r:embed="rId3">
            <a:alphaModFix/>
          </a:blip>
          <a:srcRect b="0" l="0" r="0" t="0"/>
          <a:stretch/>
        </p:blipFill>
        <p:spPr>
          <a:xfrm>
            <a:off x="681038" y="1396541"/>
            <a:ext cx="8543925" cy="46395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Specifying launching options</a:t>
            </a:r>
            <a:endParaRPr/>
          </a:p>
        </p:txBody>
      </p:sp>
      <p:sp>
        <p:nvSpPr>
          <p:cNvPr id="548" name="Google Shape;548;p45"/>
          <p:cNvSpPr txBox="1"/>
          <p:nvPr>
            <p:ph idx="1" type="body"/>
          </p:nvPr>
        </p:nvSpPr>
        <p:spPr>
          <a:xfrm>
            <a:off x="681038" y="1255271"/>
            <a:ext cx="8543925" cy="1750396"/>
          </a:xfrm>
          <a:prstGeom prst="rect">
            <a:avLst/>
          </a:prstGeom>
          <a:noFill/>
          <a:ln>
            <a:noFill/>
          </a:ln>
        </p:spPr>
        <p:txBody>
          <a:bodyPr anchorCtr="0" anchor="t" bIns="45700" lIns="91425" spcFirstLastPara="1" rIns="91425" wrap="square" tIns="45700">
            <a:normAutofit/>
          </a:bodyPr>
          <a:lstStyle/>
          <a:p>
            <a:pPr indent="-514350" lvl="0" marL="514350" rtl="0" algn="l">
              <a:lnSpc>
                <a:spcPct val="70000"/>
              </a:lnSpc>
              <a:spcBef>
                <a:spcPts val="0"/>
              </a:spcBef>
              <a:spcAft>
                <a:spcPts val="0"/>
              </a:spcAft>
              <a:buClr>
                <a:schemeClr val="dk1"/>
              </a:buClr>
              <a:buSzPts val="2590"/>
              <a:buAutoNum type="arabicPeriod"/>
            </a:pPr>
            <a:r>
              <a:rPr lang="en-US" sz="2590"/>
              <a:t>Open the file:</a:t>
            </a:r>
            <a:endParaRPr/>
          </a:p>
          <a:p>
            <a:pPr indent="-457200" lvl="1" marL="914400" rtl="0" algn="l">
              <a:lnSpc>
                <a:spcPct val="90000"/>
              </a:lnSpc>
              <a:spcBef>
                <a:spcPts val="500"/>
              </a:spcBef>
              <a:spcAft>
                <a:spcPts val="0"/>
              </a:spcAft>
              <a:buSzPts val="2800"/>
              <a:buFont typeface="Times New Roman"/>
              <a:buChar char="$"/>
            </a:pPr>
            <a:r>
              <a:rPr lang="en-US" sz="2590"/>
              <a:t>sudo nano /etc/default/arducopter</a:t>
            </a:r>
            <a:endParaRPr/>
          </a:p>
          <a:p>
            <a:pPr indent="-457200" lvl="1" marL="914400" rtl="0" algn="l">
              <a:lnSpc>
                <a:spcPct val="90000"/>
              </a:lnSpc>
              <a:spcBef>
                <a:spcPts val="500"/>
              </a:spcBef>
              <a:spcAft>
                <a:spcPts val="0"/>
              </a:spcAft>
              <a:buSzPts val="2800"/>
              <a:buFont typeface="Times New Roman"/>
              <a:buChar char="$"/>
            </a:pPr>
            <a:r>
              <a:rPr lang="en-US" sz="2590"/>
              <a:t>sudo systemctl daemon-reload</a:t>
            </a:r>
            <a:endParaRPr/>
          </a:p>
          <a:p>
            <a:pPr indent="-514350" lvl="0" marL="514350" rtl="0" algn="l">
              <a:lnSpc>
                <a:spcPct val="70000"/>
              </a:lnSpc>
              <a:spcBef>
                <a:spcPts val="1000"/>
              </a:spcBef>
              <a:spcAft>
                <a:spcPts val="0"/>
              </a:spcAft>
              <a:buClr>
                <a:schemeClr val="dk1"/>
              </a:buClr>
              <a:buSzPts val="2590"/>
              <a:buAutoNum type="arabicPeriod"/>
            </a:pPr>
            <a:r>
              <a:rPr lang="en-US" sz="2590"/>
              <a:t>Here you can specify IP of your ground station.</a:t>
            </a:r>
            <a:endParaRPr/>
          </a:p>
        </p:txBody>
      </p:sp>
      <p:sp>
        <p:nvSpPr>
          <p:cNvPr id="549" name="Google Shape;549;p4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50" name="Google Shape;550;p4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1" name="Google Shape;551;p45"/>
          <p:cNvSpPr/>
          <p:nvPr/>
        </p:nvSpPr>
        <p:spPr>
          <a:xfrm>
            <a:off x="1392709" y="3005667"/>
            <a:ext cx="7832253" cy="3046948"/>
          </a:xfrm>
          <a:prstGeom prst="rect">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TELEM1</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"-A udp:127.0.0.1:14550"</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TELEM2="-C /dev/ttyAMA0"</a:t>
            </a: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Options to pass to ArduPilot</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69CD6"/>
                </a:solidFill>
                <a:latin typeface="Consolas"/>
                <a:ea typeface="Consolas"/>
                <a:cs typeface="Consolas"/>
                <a:sym typeface="Consolas"/>
              </a:rPr>
              <a:t>ARDUPILOT_OPTS</a:t>
            </a:r>
            <a:r>
              <a:rPr b="0" i="0" lang="en-US" sz="1600" u="none" cap="none" strike="noStrike">
                <a:solidFill>
                  <a:srgbClr val="D4D4D4"/>
                </a:solidFill>
                <a:latin typeface="Consolas"/>
                <a:ea typeface="Consolas"/>
                <a:cs typeface="Consolas"/>
                <a:sym typeface="Consolas"/>
              </a:rPr>
              <a:t>=</a:t>
            </a:r>
            <a:r>
              <a:rPr b="0" i="0" lang="en-US" sz="1600" u="none" cap="none" strike="noStrike">
                <a:solidFill>
                  <a:srgbClr val="CE9178"/>
                </a:solidFill>
                <a:latin typeface="Consolas"/>
                <a:ea typeface="Consolas"/>
                <a:cs typeface="Consolas"/>
                <a:sym typeface="Consolas"/>
              </a:rPr>
              <a:t>"$TELEM1 $TELEM2"</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-A is a console switch (usually this is a Wi-Fi link)</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-C is a telemetry switch</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Usually this is either /dev/ttyAMA0 - UART connector on your Navio</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6A9955"/>
                </a:solidFill>
                <a:latin typeface="Consolas"/>
                <a:ea typeface="Consolas"/>
                <a:cs typeface="Consolas"/>
                <a:sym typeface="Consolas"/>
              </a:rPr>
              <a:t># or /dev/ttyUSB0 if you're using a serial to USB convertor</a:t>
            </a:r>
            <a:endParaRPr b="0" i="0" sz="16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D4D4D4"/>
                </a:solidFill>
                <a:latin typeface="Consolas"/>
                <a:ea typeface="Consolas"/>
                <a:cs typeface="Consolas"/>
                <a:sym typeface="Consolas"/>
              </a:rPr>
            </a:br>
            <a:r>
              <a:rPr b="0" i="0" lang="en-US" sz="1600" u="none" cap="none" strike="noStrike">
                <a:solidFill>
                  <a:srgbClr val="6A9955"/>
                </a:solidFill>
                <a:latin typeface="Consolas"/>
                <a:ea typeface="Consolas"/>
                <a:cs typeface="Consolas"/>
                <a:sym typeface="Consolas"/>
              </a:rPr>
              <a:t># -B or -E is used to specify non default GPS</a:t>
            </a:r>
            <a:endParaRPr b="0" i="0" sz="1600" u="none" cap="none" strike="noStrike">
              <a:solidFill>
                <a:srgbClr val="D4D4D4"/>
              </a:solidFill>
              <a:latin typeface="Consolas"/>
              <a:ea typeface="Consolas"/>
              <a:cs typeface="Consolas"/>
              <a:sym typeface="Consolas"/>
            </a:endParaRPr>
          </a:p>
        </p:txBody>
      </p:sp>
      <p:grpSp>
        <p:nvGrpSpPr>
          <p:cNvPr id="552" name="Google Shape;552;p45"/>
          <p:cNvGrpSpPr/>
          <p:nvPr/>
        </p:nvGrpSpPr>
        <p:grpSpPr>
          <a:xfrm>
            <a:off x="3146855" y="2057018"/>
            <a:ext cx="6435712" cy="1254594"/>
            <a:chOff x="3146855" y="2057018"/>
            <a:chExt cx="6435712" cy="1254594"/>
          </a:xfrm>
        </p:grpSpPr>
        <p:sp>
          <p:nvSpPr>
            <p:cNvPr id="553" name="Google Shape;553;p45"/>
            <p:cNvSpPr/>
            <p:nvPr/>
          </p:nvSpPr>
          <p:spPr>
            <a:xfrm>
              <a:off x="3146855" y="3005668"/>
              <a:ext cx="101325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p45"/>
            <p:cNvSpPr txBox="1"/>
            <p:nvPr/>
          </p:nvSpPr>
          <p:spPr>
            <a:xfrm>
              <a:off x="6470818" y="2057018"/>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555" name="Google Shape;555;p45"/>
            <p:cNvCxnSpPr>
              <a:stCxn id="554" idx="1"/>
              <a:endCxn id="553" idx="3"/>
            </p:cNvCxnSpPr>
            <p:nvPr/>
          </p:nvCxnSpPr>
          <p:spPr>
            <a:xfrm flipH="1">
              <a:off x="4160218" y="2241684"/>
              <a:ext cx="2310600" cy="917100"/>
            </a:xfrm>
            <a:prstGeom prst="straightConnector1">
              <a:avLst/>
            </a:prstGeom>
            <a:noFill/>
            <a:ln cap="flat" cmpd="sng" w="38100">
              <a:solidFill>
                <a:srgbClr val="FF0000"/>
              </a:solidFill>
              <a:prstDash val="solid"/>
              <a:miter lim="800000"/>
              <a:headEnd len="sm" w="sm" type="none"/>
              <a:tailEnd len="med" w="med" type="triangle"/>
            </a:ln>
          </p:spPr>
        </p:cxnSp>
      </p:grpSp>
      <p:sp>
        <p:nvSpPr>
          <p:cNvPr id="556" name="Google Shape;556;p45"/>
          <p:cNvSpPr txBox="1"/>
          <p:nvPr/>
        </p:nvSpPr>
        <p:spPr>
          <a:xfrm>
            <a:off x="6672697" y="3584984"/>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텔레메트리 사용 설정</a:t>
            </a:r>
            <a:endParaRPr b="1" i="0" sz="1800" u="none" cap="none" strike="noStrike">
              <a:solidFill>
                <a:srgbClr val="FF0000"/>
              </a:solidFill>
              <a:latin typeface="Calibri"/>
              <a:ea typeface="Calibri"/>
              <a:cs typeface="Calibri"/>
              <a:sym typeface="Calibri"/>
            </a:endParaRPr>
          </a:p>
        </p:txBody>
      </p:sp>
      <p:sp>
        <p:nvSpPr>
          <p:cNvPr id="557" name="Google Shape;557;p45"/>
          <p:cNvSpPr/>
          <p:nvPr/>
        </p:nvSpPr>
        <p:spPr>
          <a:xfrm>
            <a:off x="1394011" y="3309403"/>
            <a:ext cx="2940246" cy="28154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58" name="Google Shape;558;p45"/>
          <p:cNvCxnSpPr>
            <a:stCxn id="556" idx="1"/>
            <a:endCxn id="551" idx="3"/>
          </p:cNvCxnSpPr>
          <p:nvPr/>
        </p:nvCxnSpPr>
        <p:spPr>
          <a:xfrm>
            <a:off x="6672697" y="3769650"/>
            <a:ext cx="2552400" cy="7596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최신 Ardupilot 프로그램 설치(X)</a:t>
            </a:r>
            <a:endParaRPr/>
          </a:p>
        </p:txBody>
      </p:sp>
      <p:sp>
        <p:nvSpPr>
          <p:cNvPr id="564" name="Google Shape;564;p46"/>
          <p:cNvSpPr txBox="1"/>
          <p:nvPr>
            <p:ph idx="1" type="body"/>
          </p:nvPr>
        </p:nvSpPr>
        <p:spPr>
          <a:xfrm>
            <a:off x="681038" y="1255271"/>
            <a:ext cx="8853660"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SzPts val="2000"/>
              <a:buAutoNum type="arabicPeriod"/>
            </a:pPr>
            <a:r>
              <a:rPr lang="en-US" sz="1800"/>
              <a:t>나비오 설치 버전을 사용하거나</a:t>
            </a:r>
            <a:endParaRPr sz="1800"/>
          </a:p>
          <a:p>
            <a:pPr indent="-457200" lvl="1" marL="914400" rtl="0" algn="l">
              <a:lnSpc>
                <a:spcPct val="150000"/>
              </a:lnSpc>
              <a:spcBef>
                <a:spcPts val="500"/>
              </a:spcBef>
              <a:spcAft>
                <a:spcPts val="0"/>
              </a:spcAft>
              <a:buSzPts val="2800"/>
              <a:buFont typeface="Times New Roman"/>
              <a:buChar char="$"/>
            </a:pPr>
            <a:r>
              <a:rPr lang="en-US" sz="1800"/>
              <a:t>cp /usr/bin/arducopter  ~ </a:t>
            </a:r>
            <a:endParaRPr sz="1800"/>
          </a:p>
          <a:p>
            <a:pPr indent="-279400" lvl="1" marL="914400" rtl="0" algn="l">
              <a:lnSpc>
                <a:spcPct val="150000"/>
              </a:lnSpc>
              <a:spcBef>
                <a:spcPts val="500"/>
              </a:spcBef>
              <a:spcAft>
                <a:spcPts val="0"/>
              </a:spcAft>
              <a:buSzPts val="2800"/>
              <a:buFont typeface="Times New Roman"/>
              <a:buNone/>
            </a:pPr>
            <a:r>
              <a:t/>
            </a:r>
            <a:endParaRPr sz="1800"/>
          </a:p>
          <a:p>
            <a:pPr indent="-514350" lvl="0" marL="514350" rtl="0" algn="l">
              <a:lnSpc>
                <a:spcPct val="150000"/>
              </a:lnSpc>
              <a:spcBef>
                <a:spcPts val="0"/>
              </a:spcBef>
              <a:spcAft>
                <a:spcPts val="0"/>
              </a:spcAft>
              <a:buClr>
                <a:schemeClr val="dk1"/>
              </a:buClr>
              <a:buSzPts val="2000"/>
              <a:buAutoNum type="arabicPeriod"/>
            </a:pPr>
            <a:r>
              <a:rPr lang="en-US" sz="1800"/>
              <a:t>최신 버전 다운로드 및 권한 부여</a:t>
            </a:r>
            <a:endParaRPr sz="1800"/>
          </a:p>
          <a:p>
            <a:pPr indent="-457200" lvl="1" marL="914400" rtl="0" algn="l">
              <a:lnSpc>
                <a:spcPct val="150000"/>
              </a:lnSpc>
              <a:spcBef>
                <a:spcPts val="500"/>
              </a:spcBef>
              <a:spcAft>
                <a:spcPts val="0"/>
              </a:spcAft>
              <a:buSzPts val="2800"/>
              <a:buFont typeface="Times New Roman"/>
              <a:buChar char="$"/>
            </a:pPr>
            <a:r>
              <a:rPr lang="en-US" sz="1800"/>
              <a:t>wget --no-cache http://firmware.eu.ardupilot.org/Copter/stable/navio2/arducopter </a:t>
            </a:r>
            <a:endParaRPr/>
          </a:p>
          <a:p>
            <a:pPr indent="-457200" lvl="1" marL="914400" rtl="0" algn="l">
              <a:lnSpc>
                <a:spcPct val="150000"/>
              </a:lnSpc>
              <a:spcBef>
                <a:spcPts val="500"/>
              </a:spcBef>
              <a:spcAft>
                <a:spcPts val="0"/>
              </a:spcAft>
              <a:buSzPts val="2800"/>
              <a:buFont typeface="Times New Roman"/>
              <a:buChar char="$"/>
            </a:pPr>
            <a:r>
              <a:rPr lang="en-US" sz="1800"/>
              <a:t>chmod +x arducopter</a:t>
            </a:r>
            <a:endParaRPr/>
          </a:p>
          <a:p>
            <a:pPr indent="0" lvl="0" marL="0" rtl="0" algn="l">
              <a:lnSpc>
                <a:spcPct val="150000"/>
              </a:lnSpc>
              <a:spcBef>
                <a:spcPts val="1000"/>
              </a:spcBef>
              <a:spcAft>
                <a:spcPts val="0"/>
              </a:spcAft>
              <a:buSzPts val="2800"/>
              <a:buNone/>
            </a:pPr>
            <a:r>
              <a:t/>
            </a:r>
            <a:endParaRPr sz="1800"/>
          </a:p>
          <a:p>
            <a:pPr indent="-101600" lvl="1" marL="685800" rtl="0" algn="l">
              <a:lnSpc>
                <a:spcPct val="150000"/>
              </a:lnSpc>
              <a:spcBef>
                <a:spcPts val="500"/>
              </a:spcBef>
              <a:spcAft>
                <a:spcPts val="0"/>
              </a:spcAft>
              <a:buClr>
                <a:schemeClr val="dk1"/>
              </a:buClr>
              <a:buSzPts val="2000"/>
              <a:buNone/>
            </a:pPr>
            <a:r>
              <a:t/>
            </a:r>
            <a:endParaRPr sz="1800"/>
          </a:p>
        </p:txBody>
      </p:sp>
      <p:sp>
        <p:nvSpPr>
          <p:cNvPr id="565" name="Google Shape;565;p4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66" name="Google Shape;566;p4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0" lang="en-US" sz="3959"/>
              <a:t>Launching a custom ArduPilot binary 2</a:t>
            </a:r>
            <a:endParaRPr sz="3959"/>
          </a:p>
        </p:txBody>
      </p:sp>
      <p:sp>
        <p:nvSpPr>
          <p:cNvPr id="572" name="Google Shape;572;p47"/>
          <p:cNvSpPr txBox="1"/>
          <p:nvPr>
            <p:ph idx="1" type="body"/>
          </p:nvPr>
        </p:nvSpPr>
        <p:spPr>
          <a:xfrm>
            <a:off x="681038" y="1128718"/>
            <a:ext cx="8543925" cy="73106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1000"/>
              </a:spcBef>
              <a:spcAft>
                <a:spcPts val="0"/>
              </a:spcAft>
              <a:buSzPts val="2800"/>
              <a:buFont typeface="Times New Roman"/>
              <a:buChar char="$"/>
            </a:pPr>
            <a:r>
              <a:rPr lang="en-US" sz="2590"/>
              <a:t>sudo nano </a:t>
            </a:r>
            <a:r>
              <a:rPr lang="en-US"/>
              <a:t>/etc/systemd/system/ardupilot.service</a:t>
            </a:r>
            <a:endParaRPr/>
          </a:p>
          <a:p>
            <a:pPr indent="-50800" lvl="1" marL="685800" rtl="0" algn="l">
              <a:lnSpc>
                <a:spcPct val="100000"/>
              </a:lnSpc>
              <a:spcBef>
                <a:spcPts val="500"/>
              </a:spcBef>
              <a:spcAft>
                <a:spcPts val="0"/>
              </a:spcAft>
              <a:buClr>
                <a:schemeClr val="dk1"/>
              </a:buClr>
              <a:buSzPts val="2800"/>
              <a:buNone/>
            </a:pPr>
            <a:r>
              <a:t/>
            </a:r>
            <a:endParaRPr/>
          </a:p>
        </p:txBody>
      </p:sp>
      <p:sp>
        <p:nvSpPr>
          <p:cNvPr id="573" name="Google Shape;573;p4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74" name="Google Shape;574;p4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75" name="Google Shape;575;p47"/>
          <p:cNvGrpSpPr/>
          <p:nvPr/>
        </p:nvGrpSpPr>
        <p:grpSpPr>
          <a:xfrm>
            <a:off x="926844" y="1969402"/>
            <a:ext cx="8718600" cy="4295377"/>
            <a:chOff x="926844" y="1969402"/>
            <a:chExt cx="8718600" cy="4295377"/>
          </a:xfrm>
        </p:grpSpPr>
        <p:grpSp>
          <p:nvGrpSpPr>
            <p:cNvPr id="576" name="Google Shape;576;p47"/>
            <p:cNvGrpSpPr/>
            <p:nvPr/>
          </p:nvGrpSpPr>
          <p:grpSpPr>
            <a:xfrm>
              <a:off x="926844" y="2448350"/>
              <a:ext cx="8718600" cy="3816429"/>
              <a:chOff x="926844" y="2448350"/>
              <a:chExt cx="8718600" cy="3816429"/>
            </a:xfrm>
          </p:grpSpPr>
          <p:sp>
            <p:nvSpPr>
              <p:cNvPr id="577" name="Google Shape;577;p47"/>
              <p:cNvSpPr/>
              <p:nvPr/>
            </p:nvSpPr>
            <p:spPr>
              <a:xfrm>
                <a:off x="926844" y="2448350"/>
                <a:ext cx="8718600" cy="3816429"/>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D4D4D4"/>
                    </a:solidFill>
                    <a:latin typeface="Consolas"/>
                    <a:ea typeface="Consolas"/>
                    <a:cs typeface="Consolas"/>
                    <a:sym typeface="Consolas"/>
                  </a:rPr>
                  <a:t>[Unit]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Description</a:t>
                </a:r>
                <a:r>
                  <a:rPr b="0" i="0" lang="en-US" sz="1200" u="none" cap="none" strike="noStrike">
                    <a:solidFill>
                      <a:srgbClr val="D4D4D4"/>
                    </a:solidFill>
                    <a:latin typeface="Consolas"/>
                    <a:ea typeface="Consolas"/>
                    <a:cs typeface="Consolas"/>
                    <a:sym typeface="Consolas"/>
                  </a:rPr>
                  <a:t>=ArduPilot for Linux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After</a:t>
                </a:r>
                <a:r>
                  <a:rPr b="0" i="0" lang="en-US" sz="1200" u="none" cap="none" strike="noStrike">
                    <a:solidFill>
                      <a:srgbClr val="D4D4D4"/>
                    </a:solidFill>
                    <a:latin typeface="Consolas"/>
                    <a:ea typeface="Consolas"/>
                    <a:cs typeface="Consolas"/>
                    <a:sym typeface="Consolas"/>
                  </a:rPr>
                  <a:t>=systemd-modules-load.service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Documentation</a:t>
                </a:r>
                <a:r>
                  <a:rPr b="0" i="0" lang="en-US" sz="1200" u="none" cap="none" strike="noStrike">
                    <a:solidFill>
                      <a:srgbClr val="D4D4D4"/>
                    </a:solidFill>
                    <a:latin typeface="Consolas"/>
                    <a:ea typeface="Consolas"/>
                    <a:cs typeface="Consolas"/>
                    <a:sym typeface="Consolas"/>
                  </a:rPr>
                  <a:t>=https://docs.emlid.com/navio2/navio-ardupilot/installation-and-running/</a:t>
                </a:r>
                <a:r>
                  <a:rPr b="0" i="0" lang="en-US" sz="1200" u="none" cap="none" strike="noStrike">
                    <a:solidFill>
                      <a:srgbClr val="6A9955"/>
                    </a:solidFill>
                    <a:latin typeface="Consolas"/>
                    <a:ea typeface="Consolas"/>
                    <a:cs typeface="Consolas"/>
                    <a:sym typeface="Consolas"/>
                  </a:rPr>
                  <a:t>#autostarting-ardupilot-on-boot</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Conflicts</a:t>
                </a:r>
                <a:r>
                  <a:rPr b="0" i="0" lang="en-US" sz="1200" u="none" cap="none" strike="noStrike">
                    <a:solidFill>
                      <a:srgbClr val="D4D4D4"/>
                    </a:solidFill>
                    <a:latin typeface="Consolas"/>
                    <a:ea typeface="Consolas"/>
                    <a:cs typeface="Consolas"/>
                    <a:sym typeface="Consolas"/>
                  </a:rPr>
                  <a:t>=arduplane.service arducopter.service ardurover.service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EnvironmentFile</a:t>
                </a:r>
                <a:r>
                  <a:rPr b="0" i="0" lang="en-US" sz="1200" u="none" cap="none" strike="noStrike">
                    <a:solidFill>
                      <a:srgbClr val="D4D4D4"/>
                    </a:solidFill>
                    <a:latin typeface="Consolas"/>
                    <a:ea typeface="Consolas"/>
                    <a:cs typeface="Consolas"/>
                    <a:sym typeface="Consolas"/>
                  </a:rPr>
                  <a:t>=/etc/default/ardupilot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Uncomment and modify this line if you want to launch your own binary</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B0F0"/>
                    </a:solidFill>
                    <a:latin typeface="Consolas"/>
                    <a:ea typeface="Consolas"/>
                    <a:cs typeface="Consolas"/>
                    <a:sym typeface="Consolas"/>
                  </a:rPr>
                  <a:t>ExecStart=/bin/sh -c </a:t>
                </a:r>
                <a:r>
                  <a:rPr b="1" i="0" lang="en-US" sz="1400" u="none" cap="none" strike="noStrike">
                    <a:solidFill>
                      <a:srgbClr val="00B0F0"/>
                    </a:solidFill>
                    <a:latin typeface="Consolas"/>
                    <a:ea typeface="Consolas"/>
                    <a:cs typeface="Consolas"/>
                    <a:sym typeface="Consolas"/>
                  </a:rPr>
                  <a:t>"/home/pi/arducopter</a:t>
                </a:r>
                <a:r>
                  <a:rPr b="0" i="0" lang="en-US" sz="1200" u="none" cap="none" strike="noStrike">
                    <a:solidFill>
                      <a:srgbClr val="00B0F0"/>
                    </a:solidFill>
                    <a:latin typeface="Consolas"/>
                    <a:ea typeface="Consolas"/>
                    <a:cs typeface="Consolas"/>
                    <a:sym typeface="Consolas"/>
                  </a:rPr>
                  <a:t>  -A udp:192.168.1.200:14550 </a:t>
                </a:r>
                <a:r>
                  <a:rPr b="1" i="0" lang="en-US" sz="1200" u="none" cap="none" strike="noStrike">
                    <a:solidFill>
                      <a:schemeClr val="accent1"/>
                    </a:solidFill>
                    <a:latin typeface="Consolas"/>
                    <a:ea typeface="Consolas"/>
                    <a:cs typeface="Consolas"/>
                    <a:sym typeface="Consolas"/>
                  </a:rPr>
                  <a:t>-C /dev/ttyAMA0</a:t>
                </a:r>
                <a:r>
                  <a:rPr b="0" i="0" lang="en-US" sz="1200" u="none" cap="none" strike="noStrike">
                    <a:solidFill>
                      <a:srgbClr val="00B0F0"/>
                    </a:solidFill>
                    <a:latin typeface="Consolas"/>
                    <a:ea typeface="Consolas"/>
                    <a:cs typeface="Consolas"/>
                    <a:sym typeface="Consolas"/>
                  </a:rPr>
                  <a:t>"</a:t>
                </a:r>
                <a:endParaRPr b="0" i="0" sz="12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6A9955"/>
                    </a:solidFill>
                    <a:latin typeface="Consolas"/>
                    <a:ea typeface="Consolas"/>
                    <a:cs typeface="Consolas"/>
                    <a:sym typeface="Consolas"/>
                  </a:rPr>
                  <a:t>##### CAUTION ######</a:t>
                </a:r>
                <a:endParaRPr b="0" i="0" sz="12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6A9955"/>
                    </a:solidFill>
                    <a:latin typeface="Consolas"/>
                    <a:ea typeface="Consolas"/>
                    <a:cs typeface="Consolas"/>
                    <a:sym typeface="Consolas"/>
                  </a:rPr>
                  <a:t># There should be only one uncommented ExecStart in this file</a:t>
                </a:r>
                <a:r>
                  <a:rPr b="0" i="0" lang="en-US" sz="1200" u="none" cap="none" strike="noStrike">
                    <a:solidFill>
                      <a:srgbClr val="D4D4D4"/>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569CD6"/>
                    </a:solidFill>
                    <a:latin typeface="Consolas"/>
                    <a:ea typeface="Consolas"/>
                    <a:cs typeface="Consolas"/>
                    <a:sym typeface="Consolas"/>
                  </a:rPr>
                  <a:t>Restart</a:t>
                </a:r>
                <a:r>
                  <a:rPr b="0" i="0" lang="en-US" sz="1200" u="none" cap="none" strike="noStrike">
                    <a:solidFill>
                      <a:srgbClr val="D4D4D4"/>
                    </a:solidFill>
                    <a:latin typeface="Consolas"/>
                    <a:ea typeface="Consolas"/>
                    <a:cs typeface="Consolas"/>
                    <a:sym typeface="Consolas"/>
                  </a:rPr>
                  <a:t>=on-failure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D4D4D4"/>
                    </a:solidFill>
                    <a:latin typeface="Consolas"/>
                    <a:ea typeface="Consolas"/>
                    <a:cs typeface="Consolas"/>
                    <a:sym typeface="Consolas"/>
                  </a:rPr>
                </a:br>
                <a:r>
                  <a:rPr b="0" i="0" lang="en-US" sz="1200" u="none" cap="none" strike="noStrike">
                    <a:solidFill>
                      <a:srgbClr val="D4D4D4"/>
                    </a:solidFill>
                    <a:latin typeface="Consolas"/>
                    <a:ea typeface="Consolas"/>
                    <a:cs typeface="Consolas"/>
                    <a:sym typeface="Consolas"/>
                  </a:rPr>
                  <a:t>[Install]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69CD6"/>
                    </a:solidFill>
                    <a:latin typeface="Consolas"/>
                    <a:ea typeface="Consolas"/>
                    <a:cs typeface="Consolas"/>
                    <a:sym typeface="Consolas"/>
                  </a:rPr>
                  <a:t>WantedBy</a:t>
                </a:r>
                <a:r>
                  <a:rPr b="0" i="0" lang="en-US" sz="1200" u="none" cap="none" strike="noStrike">
                    <a:solidFill>
                      <a:srgbClr val="D4D4D4"/>
                    </a:solidFill>
                    <a:latin typeface="Consolas"/>
                    <a:ea typeface="Consolas"/>
                    <a:cs typeface="Consolas"/>
                    <a:sym typeface="Consolas"/>
                  </a:rPr>
                  <a:t>=multi-user.target</a:t>
                </a:r>
                <a:endParaRPr b="0" i="0" sz="1200" u="none" cap="none" strike="noStrike">
                  <a:solidFill>
                    <a:srgbClr val="D4D4D4"/>
                  </a:solidFill>
                  <a:latin typeface="Consolas"/>
                  <a:ea typeface="Consolas"/>
                  <a:cs typeface="Consolas"/>
                  <a:sym typeface="Consolas"/>
                </a:endParaRPr>
              </a:p>
            </p:txBody>
          </p:sp>
          <p:sp>
            <p:nvSpPr>
              <p:cNvPr id="578" name="Google Shape;578;p47"/>
              <p:cNvSpPr/>
              <p:nvPr/>
            </p:nvSpPr>
            <p:spPr>
              <a:xfrm>
                <a:off x="2916195" y="4448137"/>
                <a:ext cx="1894702"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79" name="Google Shape;579;p47"/>
            <p:cNvSpPr txBox="1"/>
            <p:nvPr/>
          </p:nvSpPr>
          <p:spPr>
            <a:xfrm>
              <a:off x="2307671" y="1969402"/>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최신 ardupilot 프로그램 경로</a:t>
              </a:r>
              <a:endParaRPr b="1" i="0" sz="1800" u="none" cap="none" strike="noStrike">
                <a:solidFill>
                  <a:srgbClr val="FF0000"/>
                </a:solidFill>
                <a:latin typeface="Calibri"/>
                <a:ea typeface="Calibri"/>
                <a:cs typeface="Calibri"/>
                <a:sym typeface="Calibri"/>
              </a:endParaRPr>
            </a:p>
          </p:txBody>
        </p:sp>
        <p:cxnSp>
          <p:nvCxnSpPr>
            <p:cNvPr id="580" name="Google Shape;580;p47"/>
            <p:cNvCxnSpPr>
              <a:stCxn id="579" idx="2"/>
              <a:endCxn id="578" idx="0"/>
            </p:cNvCxnSpPr>
            <p:nvPr/>
          </p:nvCxnSpPr>
          <p:spPr>
            <a:xfrm>
              <a:off x="3863546" y="2338734"/>
              <a:ext cx="0" cy="2109300"/>
            </a:xfrm>
            <a:prstGeom prst="straightConnector1">
              <a:avLst/>
            </a:prstGeom>
            <a:noFill/>
            <a:ln cap="flat" cmpd="sng" w="38100">
              <a:solidFill>
                <a:srgbClr val="FF0000"/>
              </a:solidFill>
              <a:prstDash val="solid"/>
              <a:miter lim="800000"/>
              <a:headEnd len="sm" w="sm" type="none"/>
              <a:tailEnd len="med" w="med" type="triangle"/>
            </a:ln>
          </p:spPr>
        </p:cxnSp>
        <p:sp>
          <p:nvSpPr>
            <p:cNvPr id="581" name="Google Shape;581;p47"/>
            <p:cNvSpPr/>
            <p:nvPr/>
          </p:nvSpPr>
          <p:spPr>
            <a:xfrm>
              <a:off x="5512015" y="4449183"/>
              <a:ext cx="1051155" cy="30594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 name="Google Shape;582;p47"/>
            <p:cNvSpPr txBox="1"/>
            <p:nvPr/>
          </p:nvSpPr>
          <p:spPr>
            <a:xfrm>
              <a:off x="5627805" y="1969402"/>
              <a:ext cx="3111749" cy="369332"/>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접속 노트북의 IP 주소로 변경</a:t>
              </a:r>
              <a:endParaRPr b="1" i="0" sz="1800" u="none" cap="none" strike="noStrike">
                <a:solidFill>
                  <a:srgbClr val="FF0000"/>
                </a:solidFill>
                <a:latin typeface="Calibri"/>
                <a:ea typeface="Calibri"/>
                <a:cs typeface="Calibri"/>
                <a:sym typeface="Calibri"/>
              </a:endParaRPr>
            </a:p>
          </p:txBody>
        </p:sp>
        <p:cxnSp>
          <p:nvCxnSpPr>
            <p:cNvPr id="583" name="Google Shape;583;p47"/>
            <p:cNvCxnSpPr>
              <a:stCxn id="582" idx="2"/>
              <a:endCxn id="581" idx="0"/>
            </p:cNvCxnSpPr>
            <p:nvPr/>
          </p:nvCxnSpPr>
          <p:spPr>
            <a:xfrm flipH="1">
              <a:off x="6037680" y="2338734"/>
              <a:ext cx="1146000" cy="2110500"/>
            </a:xfrm>
            <a:prstGeom prst="straightConnector1">
              <a:avLst/>
            </a:prstGeom>
            <a:noFill/>
            <a:ln cap="flat" cmpd="sng" w="38100">
              <a:solidFill>
                <a:srgbClr val="FF0000"/>
              </a:solidFill>
              <a:prstDash val="solid"/>
              <a:miter lim="800000"/>
              <a:headEnd len="sm" w="sm" type="none"/>
              <a:tailEnd len="med" w="med" type="triangl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0" lang="en-US"/>
              <a:t>Ardupilot 서비스 관리 3</a:t>
            </a:r>
            <a:endParaRPr/>
          </a:p>
        </p:txBody>
      </p:sp>
      <p:sp>
        <p:nvSpPr>
          <p:cNvPr id="589" name="Google Shape;589;p48"/>
          <p:cNvSpPr txBox="1"/>
          <p:nvPr>
            <p:ph idx="1" type="body"/>
          </p:nvPr>
        </p:nvSpPr>
        <p:spPr>
          <a:xfrm>
            <a:off x="681038" y="1255270"/>
            <a:ext cx="8543925" cy="4414009"/>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2590"/>
              <a:buAutoNum type="arabicPeriod"/>
            </a:pPr>
            <a:r>
              <a:rPr lang="en-US" sz="2590"/>
              <a:t>ArduPilot 재시작</a:t>
            </a:r>
            <a:endParaRPr sz="2590"/>
          </a:p>
          <a:p>
            <a:pPr indent="-457200" lvl="1" marL="914400" rtl="0" algn="l">
              <a:lnSpc>
                <a:spcPct val="100000"/>
              </a:lnSpc>
              <a:spcBef>
                <a:spcPts val="500"/>
              </a:spcBef>
              <a:spcAft>
                <a:spcPts val="0"/>
              </a:spcAft>
              <a:buSzPts val="2800"/>
              <a:buFont typeface="Times New Roman"/>
              <a:buChar char="$"/>
            </a:pPr>
            <a:r>
              <a:rPr lang="en-US" sz="2590"/>
              <a:t>sudo systemctl daemon-reload</a:t>
            </a:r>
            <a:endParaRPr/>
          </a:p>
          <a:p>
            <a:pPr indent="-457200" lvl="1" marL="914400" rtl="0" algn="l">
              <a:lnSpc>
                <a:spcPct val="100000"/>
              </a:lnSpc>
              <a:spcBef>
                <a:spcPts val="500"/>
              </a:spcBef>
              <a:spcAft>
                <a:spcPts val="0"/>
              </a:spcAft>
              <a:buSzPts val="2800"/>
              <a:buFont typeface="Times New Roman"/>
              <a:buChar char="$"/>
            </a:pPr>
            <a:r>
              <a:rPr lang="en-US" sz="2590"/>
              <a:t>sudo systemctl status ardupilot</a:t>
            </a:r>
            <a:endParaRPr/>
          </a:p>
          <a:p>
            <a:pPr indent="-457200" lvl="1" marL="914400" rtl="0" algn="l">
              <a:lnSpc>
                <a:spcPct val="100000"/>
              </a:lnSpc>
              <a:spcBef>
                <a:spcPts val="500"/>
              </a:spcBef>
              <a:spcAft>
                <a:spcPts val="0"/>
              </a:spcAft>
              <a:buSzPts val="2800"/>
              <a:buFont typeface="Times New Roman"/>
              <a:buChar char="$"/>
            </a:pPr>
            <a:r>
              <a:rPr lang="en-US" sz="2590"/>
              <a:t>sudo systemctl start ardupilot</a:t>
            </a:r>
            <a:endParaRPr/>
          </a:p>
          <a:p>
            <a:pPr indent="-457200" lvl="1" marL="914400" rtl="0" algn="l">
              <a:lnSpc>
                <a:spcPct val="100000"/>
              </a:lnSpc>
              <a:spcBef>
                <a:spcPts val="500"/>
              </a:spcBef>
              <a:spcAft>
                <a:spcPts val="0"/>
              </a:spcAft>
              <a:buSzPts val="2800"/>
              <a:buFont typeface="Times New Roman"/>
              <a:buChar char="$"/>
            </a:pPr>
            <a:r>
              <a:rPr lang="en-US" sz="2590"/>
              <a:t>sudo systemctl enable ardupilot</a:t>
            </a:r>
            <a:endParaRPr/>
          </a:p>
          <a:p>
            <a:pPr indent="-514350" lvl="0" marL="514350" rtl="0" algn="l">
              <a:lnSpc>
                <a:spcPct val="80000"/>
              </a:lnSpc>
              <a:spcBef>
                <a:spcPts val="1000"/>
              </a:spcBef>
              <a:spcAft>
                <a:spcPts val="0"/>
              </a:spcAft>
              <a:buClr>
                <a:schemeClr val="dk1"/>
              </a:buClr>
              <a:buSzPts val="2590"/>
              <a:buAutoNum type="arabicPeriod"/>
            </a:pPr>
            <a:r>
              <a:rPr lang="en-US" sz="2590"/>
              <a:t>라즈베리파이 리부팅</a:t>
            </a:r>
            <a:endParaRPr sz="2590"/>
          </a:p>
          <a:p>
            <a:pPr indent="-457200" lvl="1" marL="914400" rtl="0" algn="l">
              <a:lnSpc>
                <a:spcPct val="100000"/>
              </a:lnSpc>
              <a:spcBef>
                <a:spcPts val="500"/>
              </a:spcBef>
              <a:spcAft>
                <a:spcPts val="0"/>
              </a:spcAft>
              <a:buSzPts val="2800"/>
              <a:buFont typeface="Times New Roman"/>
              <a:buChar char="$"/>
            </a:pPr>
            <a:r>
              <a:rPr lang="en-US" sz="2590"/>
              <a:t>sudo reboot</a:t>
            </a:r>
            <a:endParaRPr/>
          </a:p>
          <a:p>
            <a:pPr indent="-514350" lvl="0" marL="514350" rtl="0" algn="l">
              <a:lnSpc>
                <a:spcPct val="100000"/>
              </a:lnSpc>
              <a:spcBef>
                <a:spcPts val="1000"/>
              </a:spcBef>
              <a:spcAft>
                <a:spcPts val="0"/>
              </a:spcAft>
              <a:buSzPts val="2800"/>
              <a:buAutoNum type="arabicPeriod"/>
            </a:pPr>
            <a:r>
              <a:rPr lang="en-US"/>
              <a:t>수동 실행 방법</a:t>
            </a:r>
            <a:endParaRPr/>
          </a:p>
          <a:p>
            <a:pPr indent="-514350" lvl="1" marL="971550" rtl="0" algn="l">
              <a:lnSpc>
                <a:spcPct val="100000"/>
              </a:lnSpc>
              <a:spcBef>
                <a:spcPts val="500"/>
              </a:spcBef>
              <a:spcAft>
                <a:spcPts val="0"/>
              </a:spcAft>
              <a:buSzPts val="2800"/>
              <a:buChar char="•"/>
            </a:pPr>
            <a:r>
              <a:rPr lang="en-US"/>
              <a:t>sudo arducopter -A udp:192.168.1.200:14550</a:t>
            </a:r>
            <a:endParaRPr/>
          </a:p>
          <a:p>
            <a:pPr indent="-64134" lvl="1" marL="685800" rtl="0" algn="l">
              <a:lnSpc>
                <a:spcPct val="80000"/>
              </a:lnSpc>
              <a:spcBef>
                <a:spcPts val="500"/>
              </a:spcBef>
              <a:spcAft>
                <a:spcPts val="0"/>
              </a:spcAft>
              <a:buClr>
                <a:schemeClr val="dk1"/>
              </a:buClr>
              <a:buSzPts val="2590"/>
              <a:buNone/>
            </a:pPr>
            <a:r>
              <a:t/>
            </a:r>
            <a:endParaRPr sz="2590"/>
          </a:p>
          <a:p>
            <a:pPr indent="-64134" lvl="1" marL="685800" rtl="0" algn="l">
              <a:lnSpc>
                <a:spcPct val="80000"/>
              </a:lnSpc>
              <a:spcBef>
                <a:spcPts val="500"/>
              </a:spcBef>
              <a:spcAft>
                <a:spcPts val="0"/>
              </a:spcAft>
              <a:buClr>
                <a:schemeClr val="dk1"/>
              </a:buClr>
              <a:buSzPts val="2590"/>
              <a:buNone/>
            </a:pPr>
            <a:r>
              <a:t/>
            </a:r>
            <a:endParaRPr sz="2590"/>
          </a:p>
        </p:txBody>
      </p:sp>
      <p:sp>
        <p:nvSpPr>
          <p:cNvPr id="590" name="Google Shape;590;p4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591" name="Google Shape;591;p4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ardupilot 실행 확인 방법</a:t>
            </a:r>
            <a:endParaRPr/>
          </a:p>
        </p:txBody>
      </p:sp>
      <p:sp>
        <p:nvSpPr>
          <p:cNvPr id="597" name="Google Shape;597;p93"/>
          <p:cNvSpPr txBox="1"/>
          <p:nvPr>
            <p:ph idx="1" type="body"/>
          </p:nvPr>
        </p:nvSpPr>
        <p:spPr>
          <a:xfrm>
            <a:off x="681038" y="1255272"/>
            <a:ext cx="8543925" cy="1287848"/>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a:t>아래의 명령어를 실행하여 ardupilot 실행 여부를 확인한다.</a:t>
            </a:r>
            <a:endParaRPr sz="2400"/>
          </a:p>
          <a:p>
            <a:pPr indent="-342900" lvl="1" marL="914400" rtl="0" algn="l">
              <a:lnSpc>
                <a:spcPct val="100000"/>
              </a:lnSpc>
              <a:spcBef>
                <a:spcPts val="500"/>
              </a:spcBef>
              <a:spcAft>
                <a:spcPts val="0"/>
              </a:spcAft>
              <a:buSzPts val="1800"/>
              <a:buChar char="•"/>
            </a:pPr>
            <a:r>
              <a:rPr lang="en-US" sz="2400"/>
              <a:t>ps -ef | grep ardu</a:t>
            </a:r>
            <a:endParaRPr sz="2400"/>
          </a:p>
        </p:txBody>
      </p:sp>
      <p:sp>
        <p:nvSpPr>
          <p:cNvPr id="598" name="Google Shape;598;p9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99" name="Google Shape;599;p93"/>
          <p:cNvGrpSpPr/>
          <p:nvPr/>
        </p:nvGrpSpPr>
        <p:grpSpPr>
          <a:xfrm>
            <a:off x="813810" y="4666116"/>
            <a:ext cx="8278380" cy="1627744"/>
            <a:chOff x="813810" y="4666116"/>
            <a:chExt cx="8278380" cy="1627744"/>
          </a:xfrm>
        </p:grpSpPr>
        <p:pic>
          <p:nvPicPr>
            <p:cNvPr id="600" name="Google Shape;600;p93"/>
            <p:cNvPicPr preferRelativeResize="0"/>
            <p:nvPr/>
          </p:nvPicPr>
          <p:blipFill rotWithShape="1">
            <a:blip r:embed="rId3">
              <a:alphaModFix/>
            </a:blip>
            <a:srcRect b="0" l="0" r="0" t="0"/>
            <a:stretch/>
          </p:blipFill>
          <p:spPr>
            <a:xfrm>
              <a:off x="813810" y="5036385"/>
              <a:ext cx="8278380" cy="1257475"/>
            </a:xfrm>
            <a:prstGeom prst="rect">
              <a:avLst/>
            </a:prstGeom>
            <a:noFill/>
            <a:ln cap="flat" cmpd="sng" w="9525">
              <a:solidFill>
                <a:schemeClr val="accent1"/>
              </a:solidFill>
              <a:prstDash val="solid"/>
              <a:round/>
              <a:headEnd len="sm" w="sm" type="none"/>
              <a:tailEnd len="sm" w="sm" type="none"/>
            </a:ln>
          </p:spPr>
        </p:pic>
        <p:sp>
          <p:nvSpPr>
            <p:cNvPr id="601" name="Google Shape;601;p93"/>
            <p:cNvSpPr txBox="1"/>
            <p:nvPr/>
          </p:nvSpPr>
          <p:spPr>
            <a:xfrm>
              <a:off x="813810" y="4666116"/>
              <a:ext cx="3892412"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비 정상 실행 상태 : 아이피 주소가 잘 못 됨.</a:t>
              </a:r>
              <a:endParaRPr b="0" i="0" sz="1400" u="none" cap="none" strike="noStrike">
                <a:solidFill>
                  <a:srgbClr val="000000"/>
                </a:solidFill>
                <a:latin typeface="Arial"/>
                <a:ea typeface="Arial"/>
                <a:cs typeface="Arial"/>
                <a:sym typeface="Arial"/>
              </a:endParaRPr>
            </a:p>
          </p:txBody>
        </p:sp>
      </p:grpSp>
      <p:grpSp>
        <p:nvGrpSpPr>
          <p:cNvPr id="602" name="Google Shape;602;p93"/>
          <p:cNvGrpSpPr/>
          <p:nvPr/>
        </p:nvGrpSpPr>
        <p:grpSpPr>
          <a:xfrm>
            <a:off x="808667" y="2699726"/>
            <a:ext cx="8173591" cy="1594402"/>
            <a:chOff x="808667" y="2975880"/>
            <a:chExt cx="8173591" cy="1594402"/>
          </a:xfrm>
        </p:grpSpPr>
        <p:sp>
          <p:nvSpPr>
            <p:cNvPr id="603" name="Google Shape;603;p93"/>
            <p:cNvSpPr txBox="1"/>
            <p:nvPr/>
          </p:nvSpPr>
          <p:spPr>
            <a:xfrm>
              <a:off x="813810" y="2975880"/>
              <a:ext cx="3155031"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정상 실행 상태 : 아이피 주소 확인</a:t>
              </a:r>
              <a:endParaRPr b="0" i="0" sz="1400" u="none" cap="none" strike="noStrike">
                <a:solidFill>
                  <a:srgbClr val="000000"/>
                </a:solidFill>
                <a:latin typeface="Arial"/>
                <a:ea typeface="Arial"/>
                <a:cs typeface="Arial"/>
                <a:sym typeface="Arial"/>
              </a:endParaRPr>
            </a:p>
          </p:txBody>
        </p:sp>
        <p:pic>
          <p:nvPicPr>
            <p:cNvPr id="604" name="Google Shape;604;p93"/>
            <p:cNvPicPr preferRelativeResize="0"/>
            <p:nvPr/>
          </p:nvPicPr>
          <p:blipFill rotWithShape="1">
            <a:blip r:embed="rId4">
              <a:alphaModFix/>
            </a:blip>
            <a:srcRect b="0" l="0" r="0" t="0"/>
            <a:stretch/>
          </p:blipFill>
          <p:spPr>
            <a:xfrm>
              <a:off x="808667" y="3379491"/>
              <a:ext cx="8173591" cy="1190791"/>
            </a:xfrm>
            <a:prstGeom prst="rect">
              <a:avLst/>
            </a:prstGeom>
            <a:noFill/>
            <a:ln cap="flat" cmpd="sng" w="9525">
              <a:solidFill>
                <a:schemeClr val="accent1"/>
              </a:solidFill>
              <a:prstDash val="solid"/>
              <a:round/>
              <a:headEnd len="sm" w="sm" type="none"/>
              <a:tailEnd len="sm" w="sm" type="none"/>
            </a:ln>
          </p:spPr>
        </p:pic>
      </p:grpSp>
      <p:sp>
        <p:nvSpPr>
          <p:cNvPr id="605" name="Google Shape;605;p9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0"/>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Ardupilot 소스 빌드(X)</a:t>
            </a:r>
            <a:endParaRPr/>
          </a:p>
        </p:txBody>
      </p:sp>
      <p:sp>
        <p:nvSpPr>
          <p:cNvPr id="611" name="Google Shape;611;p50"/>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612" name="Google Shape;612;p5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13" name="Google Shape;613;p5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 소스 빌드</a:t>
            </a:r>
            <a:endParaRPr/>
          </a:p>
        </p:txBody>
      </p:sp>
      <p:sp>
        <p:nvSpPr>
          <p:cNvPr id="619" name="Google Shape;619;p51"/>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1600"/>
              <a:buAutoNum type="arabicPeriod"/>
            </a:pPr>
            <a:r>
              <a:rPr lang="en-US" sz="1600"/>
              <a:t>Python 패키지 설치</a:t>
            </a:r>
            <a:endParaRPr sz="1600"/>
          </a:p>
          <a:p>
            <a:pPr indent="-228600" lvl="1" marL="685800" rtl="0" algn="l">
              <a:lnSpc>
                <a:spcPct val="100000"/>
              </a:lnSpc>
              <a:spcBef>
                <a:spcPts val="500"/>
              </a:spcBef>
              <a:spcAft>
                <a:spcPts val="0"/>
              </a:spcAft>
              <a:buClr>
                <a:schemeClr val="dk1"/>
              </a:buClr>
              <a:buSzPts val="1600"/>
              <a:buChar char="•"/>
            </a:pPr>
            <a:r>
              <a:rPr lang="en-US" sz="1600"/>
              <a:t>pip install future</a:t>
            </a:r>
            <a:endParaRPr/>
          </a:p>
          <a:p>
            <a:pPr indent="-514350" lvl="0" marL="514350" rtl="0" algn="l">
              <a:lnSpc>
                <a:spcPct val="100000"/>
              </a:lnSpc>
              <a:spcBef>
                <a:spcPts val="1000"/>
              </a:spcBef>
              <a:spcAft>
                <a:spcPts val="0"/>
              </a:spcAft>
              <a:buClr>
                <a:schemeClr val="dk1"/>
              </a:buClr>
              <a:buSzPts val="1600"/>
              <a:buAutoNum type="arabicPeriod"/>
            </a:pPr>
            <a:r>
              <a:rPr lang="en-US" sz="1600"/>
              <a:t>Aliasing</a:t>
            </a:r>
            <a:endParaRPr/>
          </a:p>
          <a:p>
            <a:pPr indent="-228600" lvl="1" marL="685800" rtl="0" algn="l">
              <a:lnSpc>
                <a:spcPct val="100000"/>
              </a:lnSpc>
              <a:spcBef>
                <a:spcPts val="500"/>
              </a:spcBef>
              <a:spcAft>
                <a:spcPts val="0"/>
              </a:spcAft>
              <a:buClr>
                <a:schemeClr val="dk1"/>
              </a:buClr>
              <a:buSzPts val="1600"/>
              <a:buChar char="•"/>
            </a:pPr>
            <a:r>
              <a:rPr lang="en-US" sz="1600"/>
              <a:t>alias waf='/home/pi/ardupilot/modules/waf/waf-light'</a:t>
            </a:r>
            <a:endParaRPr/>
          </a:p>
          <a:p>
            <a:pPr indent="-514350" lvl="0" marL="514350" rtl="0" algn="l">
              <a:lnSpc>
                <a:spcPct val="100000"/>
              </a:lnSpc>
              <a:spcBef>
                <a:spcPts val="1000"/>
              </a:spcBef>
              <a:spcAft>
                <a:spcPts val="0"/>
              </a:spcAft>
              <a:buClr>
                <a:schemeClr val="dk1"/>
              </a:buClr>
              <a:buSzPts val="1600"/>
              <a:buAutoNum type="arabicPeriod"/>
            </a:pPr>
            <a:r>
              <a:rPr lang="en-US" sz="1600"/>
              <a:t>Download the ArduPilot code and update submodules:</a:t>
            </a:r>
            <a:endParaRPr/>
          </a:p>
          <a:p>
            <a:pPr indent="-228600" lvl="1" marL="685800" rtl="0" algn="l">
              <a:lnSpc>
                <a:spcPct val="100000"/>
              </a:lnSpc>
              <a:spcBef>
                <a:spcPts val="500"/>
              </a:spcBef>
              <a:spcAft>
                <a:spcPts val="0"/>
              </a:spcAft>
              <a:buClr>
                <a:schemeClr val="dk1"/>
              </a:buClr>
              <a:buSzPts val="1600"/>
              <a:buChar char="•"/>
            </a:pPr>
            <a:r>
              <a:rPr lang="en-US" sz="1600"/>
              <a:t>git   clone   https://github.com/ArduPilot/ardupilot.git </a:t>
            </a:r>
            <a:endParaRPr/>
          </a:p>
          <a:p>
            <a:pPr indent="-228600" lvl="1" marL="685800" rtl="0" algn="l">
              <a:lnSpc>
                <a:spcPct val="100000"/>
              </a:lnSpc>
              <a:spcBef>
                <a:spcPts val="500"/>
              </a:spcBef>
              <a:spcAft>
                <a:spcPts val="0"/>
              </a:spcAft>
              <a:buClr>
                <a:schemeClr val="dk1"/>
              </a:buClr>
              <a:buSzPts val="1600"/>
              <a:buChar char="•"/>
            </a:pPr>
            <a:r>
              <a:rPr lang="en-US" sz="1600"/>
              <a:t>cd  ardupilot </a:t>
            </a:r>
            <a:endParaRPr/>
          </a:p>
          <a:p>
            <a:pPr indent="-228600" lvl="1" marL="685800" rtl="0" algn="l">
              <a:lnSpc>
                <a:spcPct val="100000"/>
              </a:lnSpc>
              <a:spcBef>
                <a:spcPts val="500"/>
              </a:spcBef>
              <a:spcAft>
                <a:spcPts val="0"/>
              </a:spcAft>
              <a:buClr>
                <a:schemeClr val="dk1"/>
              </a:buClr>
              <a:buSzPts val="1600"/>
              <a:buChar char="•"/>
            </a:pPr>
            <a:r>
              <a:rPr lang="en-US" sz="1600"/>
              <a:t>git  pull</a:t>
            </a:r>
            <a:endParaRPr/>
          </a:p>
          <a:p>
            <a:pPr indent="-228600" lvl="1" marL="685800" rtl="0" algn="l">
              <a:lnSpc>
                <a:spcPct val="100000"/>
              </a:lnSpc>
              <a:spcBef>
                <a:spcPts val="500"/>
              </a:spcBef>
              <a:spcAft>
                <a:spcPts val="0"/>
              </a:spcAft>
              <a:buClr>
                <a:schemeClr val="dk1"/>
              </a:buClr>
              <a:buSzPts val="1600"/>
              <a:buChar char="•"/>
            </a:pPr>
            <a:r>
              <a:rPr lang="en-US" sz="1600"/>
              <a:t>git  submodule update --init --recursive</a:t>
            </a:r>
            <a:endParaRPr sz="1600"/>
          </a:p>
          <a:p>
            <a:pPr indent="-514350" lvl="0" marL="514350" rtl="0" algn="l">
              <a:lnSpc>
                <a:spcPct val="100000"/>
              </a:lnSpc>
              <a:spcBef>
                <a:spcPts val="1000"/>
              </a:spcBef>
              <a:spcAft>
                <a:spcPts val="0"/>
              </a:spcAft>
              <a:buClr>
                <a:schemeClr val="dk1"/>
              </a:buClr>
              <a:buSzPts val="1600"/>
              <a:buAutoNum type="arabicPeriod"/>
            </a:pPr>
            <a:r>
              <a:rPr lang="en-US" sz="1600"/>
              <a:t>Waf config</a:t>
            </a:r>
            <a:endParaRPr/>
          </a:p>
          <a:p>
            <a:pPr indent="-228600" lvl="1" marL="685800" rtl="0" algn="l">
              <a:lnSpc>
                <a:spcPct val="100000"/>
              </a:lnSpc>
              <a:spcBef>
                <a:spcPts val="500"/>
              </a:spcBef>
              <a:spcAft>
                <a:spcPts val="0"/>
              </a:spcAft>
              <a:buClr>
                <a:schemeClr val="dk1"/>
              </a:buClr>
              <a:buSzPts val="1600"/>
              <a:buChar char="•"/>
            </a:pPr>
            <a:r>
              <a:rPr lang="en-US" sz="1600"/>
              <a:t>waf  configure  --board=navio2</a:t>
            </a:r>
            <a:endParaRPr/>
          </a:p>
          <a:p>
            <a:pPr indent="-514350" lvl="0" marL="514350" rtl="0" algn="l">
              <a:lnSpc>
                <a:spcPct val="100000"/>
              </a:lnSpc>
              <a:spcBef>
                <a:spcPts val="1000"/>
              </a:spcBef>
              <a:spcAft>
                <a:spcPts val="0"/>
              </a:spcAft>
              <a:buClr>
                <a:schemeClr val="dk1"/>
              </a:buClr>
              <a:buSzPts val="1600"/>
              <a:buAutoNum type="arabicPeriod"/>
            </a:pPr>
            <a:r>
              <a:rPr lang="en-US" sz="1600"/>
              <a:t>Build arducopter</a:t>
            </a:r>
            <a:endParaRPr/>
          </a:p>
          <a:p>
            <a:pPr indent="-228600" lvl="1" marL="685800" rtl="0" algn="l">
              <a:lnSpc>
                <a:spcPct val="100000"/>
              </a:lnSpc>
              <a:spcBef>
                <a:spcPts val="500"/>
              </a:spcBef>
              <a:spcAft>
                <a:spcPts val="0"/>
              </a:spcAft>
              <a:buClr>
                <a:schemeClr val="dk1"/>
              </a:buClr>
              <a:buSzPts val="1600"/>
              <a:buChar char="•"/>
            </a:pPr>
            <a:r>
              <a:rPr lang="en-US" sz="1600"/>
              <a:t>waf  copter</a:t>
            </a:r>
            <a:endParaRPr/>
          </a:p>
          <a:p>
            <a:pPr indent="-514350" lvl="0" marL="514350" rtl="0" algn="l">
              <a:lnSpc>
                <a:spcPct val="100000"/>
              </a:lnSpc>
              <a:spcBef>
                <a:spcPts val="1000"/>
              </a:spcBef>
              <a:spcAft>
                <a:spcPts val="0"/>
              </a:spcAft>
              <a:buClr>
                <a:schemeClr val="dk1"/>
              </a:buClr>
              <a:buSzPts val="1600"/>
              <a:buAutoNum type="arabicPeriod"/>
            </a:pPr>
            <a:r>
              <a:rPr lang="en-US" sz="1600"/>
              <a:t>Copy the binary</a:t>
            </a:r>
            <a:endParaRPr/>
          </a:p>
          <a:p>
            <a:pPr indent="-228600" lvl="1" marL="685800" rtl="0" algn="l">
              <a:lnSpc>
                <a:spcPct val="100000"/>
              </a:lnSpc>
              <a:spcBef>
                <a:spcPts val="500"/>
              </a:spcBef>
              <a:spcAft>
                <a:spcPts val="0"/>
              </a:spcAft>
              <a:buClr>
                <a:schemeClr val="dk1"/>
              </a:buClr>
              <a:buSzPts val="1600"/>
              <a:buChar char="•"/>
            </a:pPr>
            <a:r>
              <a:rPr lang="en-US" sz="1600"/>
              <a:t>cp  build/navio2/bin/arducopter   ~ </a:t>
            </a:r>
            <a:endParaRPr/>
          </a:p>
        </p:txBody>
      </p:sp>
      <p:sp>
        <p:nvSpPr>
          <p:cNvPr id="620" name="Google Shape;620;p5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21" name="Google Shape;621;p5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2"/>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나비오 PX4 설치(X)</a:t>
            </a:r>
            <a:endParaRPr/>
          </a:p>
        </p:txBody>
      </p:sp>
      <p:sp>
        <p:nvSpPr>
          <p:cNvPr id="627" name="Google Shape;627;p52"/>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PX4 소스 빌드</a:t>
            </a:r>
            <a:endParaRPr/>
          </a:p>
          <a:p>
            <a:pPr indent="0" lvl="0" marL="0" rtl="0" algn="ctr">
              <a:lnSpc>
                <a:spcPct val="100000"/>
              </a:lnSpc>
              <a:spcBef>
                <a:spcPts val="0"/>
              </a:spcBef>
              <a:spcAft>
                <a:spcPts val="0"/>
              </a:spcAft>
              <a:buClr>
                <a:schemeClr val="dk1"/>
              </a:buClr>
              <a:buSzPts val="2400"/>
              <a:buNone/>
            </a:pPr>
            <a:r>
              <a:rPr lang="en-US"/>
              <a:t>PX4 자동 실행 설정</a:t>
            </a:r>
            <a:endParaRPr/>
          </a:p>
        </p:txBody>
      </p:sp>
      <p:sp>
        <p:nvSpPr>
          <p:cNvPr id="628" name="Google Shape;628;p5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29" name="Google Shape;629;p5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NAVIO H/W 조립</a:t>
            </a:r>
            <a:endParaRPr/>
          </a:p>
        </p:txBody>
      </p:sp>
      <p:sp>
        <p:nvSpPr>
          <p:cNvPr id="138" name="Google Shape;138;p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조립</a:t>
            </a:r>
            <a:endParaRPr/>
          </a:p>
        </p:txBody>
      </p:sp>
      <p:sp>
        <p:nvSpPr>
          <p:cNvPr id="139" name="Google Shape;139;p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40" name="Google Shape;140;p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빌드 1 </a:t>
            </a:r>
            <a:endParaRPr/>
          </a:p>
        </p:txBody>
      </p:sp>
      <p:sp>
        <p:nvSpPr>
          <p:cNvPr id="635" name="Google Shape;635;p5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400"/>
              <a:buAutoNum type="arabicPeriod"/>
            </a:pPr>
            <a:r>
              <a:rPr lang="en-US" sz="2400"/>
              <a:t>문서</a:t>
            </a:r>
            <a:endParaRPr sz="2400"/>
          </a:p>
          <a:p>
            <a:pPr indent="-228600" lvl="1" marL="685800" rtl="0" algn="l">
              <a:lnSpc>
                <a:spcPct val="100000"/>
              </a:lnSpc>
              <a:spcBef>
                <a:spcPts val="500"/>
              </a:spcBef>
              <a:spcAft>
                <a:spcPts val="0"/>
              </a:spcAft>
              <a:buClr>
                <a:schemeClr val="dk1"/>
              </a:buClr>
              <a:buSzPts val="2400"/>
              <a:buChar char="•"/>
            </a:pPr>
            <a:r>
              <a:rPr lang="en-US" sz="2400" u="sng">
                <a:solidFill>
                  <a:schemeClr val="hlink"/>
                </a:solidFill>
                <a:hlinkClick r:id="rId3"/>
              </a:rPr>
              <a:t>https://docs.px4.io/en/flight_controller/raspberry_pi_navio2.html</a:t>
            </a:r>
            <a:r>
              <a:rPr lang="en-US" sz="2400"/>
              <a:t> </a:t>
            </a:r>
            <a:endParaRPr/>
          </a:p>
          <a:p>
            <a:pPr indent="-514350" lvl="0" marL="514350" rtl="0" algn="l">
              <a:lnSpc>
                <a:spcPct val="100000"/>
              </a:lnSpc>
              <a:spcBef>
                <a:spcPts val="1000"/>
              </a:spcBef>
              <a:spcAft>
                <a:spcPts val="0"/>
              </a:spcAft>
              <a:buClr>
                <a:schemeClr val="dk1"/>
              </a:buClr>
              <a:buSzPts val="2400"/>
              <a:buAutoNum type="arabicPeriod"/>
            </a:pPr>
            <a:r>
              <a:rPr lang="en-US" sz="2400"/>
              <a:t>Changing hostnames</a:t>
            </a:r>
            <a:endParaRPr/>
          </a:p>
          <a:p>
            <a:pPr indent="-514350" lvl="0" marL="514350" rtl="0" algn="l">
              <a:lnSpc>
                <a:spcPct val="100000"/>
              </a:lnSpc>
              <a:spcBef>
                <a:spcPts val="1000"/>
              </a:spcBef>
              <a:spcAft>
                <a:spcPts val="0"/>
              </a:spcAft>
              <a:buClr>
                <a:schemeClr val="dk1"/>
              </a:buClr>
              <a:buSzPts val="2400"/>
              <a:buAutoNum type="arabicPeriod"/>
            </a:pPr>
            <a:r>
              <a:rPr lang="en-US" sz="2400"/>
              <a:t>Setting up Avahi (Zeroconf)</a:t>
            </a:r>
            <a:endParaRPr/>
          </a:p>
          <a:p>
            <a:pPr indent="-228600" lvl="1" marL="685800" rtl="0" algn="l">
              <a:lnSpc>
                <a:spcPct val="100000"/>
              </a:lnSpc>
              <a:spcBef>
                <a:spcPts val="500"/>
              </a:spcBef>
              <a:spcAft>
                <a:spcPts val="0"/>
              </a:spcAft>
              <a:buClr>
                <a:schemeClr val="dk1"/>
              </a:buClr>
              <a:buSzPts val="2400"/>
              <a:buChar char="•"/>
            </a:pPr>
            <a:r>
              <a:rPr lang="en-US" sz="2400"/>
              <a:t>sudo usermod -a -G dialout $USER</a:t>
            </a:r>
            <a:endParaRPr sz="2400"/>
          </a:p>
          <a:p>
            <a:pPr indent="-228600" lvl="1" marL="685800" rtl="0" algn="l">
              <a:lnSpc>
                <a:spcPct val="100000"/>
              </a:lnSpc>
              <a:spcBef>
                <a:spcPts val="500"/>
              </a:spcBef>
              <a:spcAft>
                <a:spcPts val="0"/>
              </a:spcAft>
              <a:buClr>
                <a:schemeClr val="dk1"/>
              </a:buClr>
              <a:buSzPts val="2400"/>
              <a:buChar char="•"/>
            </a:pPr>
            <a:r>
              <a:rPr lang="en-US" sz="2400"/>
              <a:t>sudo apt install avahi-daemon insserv -y</a:t>
            </a:r>
            <a:endParaRPr/>
          </a:p>
          <a:p>
            <a:pPr indent="-228600" lvl="1" marL="685800" rtl="0" algn="l">
              <a:lnSpc>
                <a:spcPct val="100000"/>
              </a:lnSpc>
              <a:spcBef>
                <a:spcPts val="500"/>
              </a:spcBef>
              <a:spcAft>
                <a:spcPts val="0"/>
              </a:spcAft>
              <a:buClr>
                <a:schemeClr val="dk1"/>
              </a:buClr>
              <a:buSzPts val="2400"/>
              <a:buChar char="•"/>
            </a:pPr>
            <a:r>
              <a:rPr lang="en-US" sz="2400"/>
              <a:t>sudo insserv avahi-daemon</a:t>
            </a:r>
            <a:endParaRPr/>
          </a:p>
          <a:p>
            <a:pPr indent="-228600" lvl="1" marL="685800" rtl="0" algn="l">
              <a:lnSpc>
                <a:spcPct val="100000"/>
              </a:lnSpc>
              <a:spcBef>
                <a:spcPts val="500"/>
              </a:spcBef>
              <a:spcAft>
                <a:spcPts val="0"/>
              </a:spcAft>
              <a:buClr>
                <a:schemeClr val="dk1"/>
              </a:buClr>
              <a:buSzPts val="2400"/>
              <a:buChar char="•"/>
            </a:pPr>
            <a:r>
              <a:rPr lang="en-US" sz="2400"/>
              <a:t>sudo apt install python-jinja2 -y</a:t>
            </a:r>
            <a:endParaRPr/>
          </a:p>
          <a:p>
            <a:pPr indent="-228600" lvl="1" marL="685800" rtl="0" algn="l">
              <a:lnSpc>
                <a:spcPct val="100000"/>
              </a:lnSpc>
              <a:spcBef>
                <a:spcPts val="500"/>
              </a:spcBef>
              <a:spcAft>
                <a:spcPts val="0"/>
              </a:spcAft>
              <a:buClr>
                <a:schemeClr val="dk1"/>
              </a:buClr>
              <a:buSzPts val="2400"/>
              <a:buChar char="•"/>
            </a:pPr>
            <a:r>
              <a:rPr lang="en-US" sz="2400"/>
              <a:t>sudo apt install cmake python-empy -y</a:t>
            </a:r>
            <a:endParaRPr/>
          </a:p>
          <a:p>
            <a:pPr indent="-228600" lvl="1" marL="685800" rtl="0" algn="l">
              <a:lnSpc>
                <a:spcPct val="100000"/>
              </a:lnSpc>
              <a:spcBef>
                <a:spcPts val="500"/>
              </a:spcBef>
              <a:spcAft>
                <a:spcPts val="0"/>
              </a:spcAft>
              <a:buClr>
                <a:schemeClr val="dk1"/>
              </a:buClr>
              <a:buSzPts val="2400"/>
              <a:buChar char="•"/>
            </a:pPr>
            <a:r>
              <a:rPr lang="en-US" sz="2400"/>
              <a:t>sudo pip install numpy toml </a:t>
            </a:r>
            <a:endParaRPr/>
          </a:p>
          <a:p>
            <a:pPr indent="-361950" lvl="0" marL="514350" rtl="0" algn="l">
              <a:lnSpc>
                <a:spcPct val="100000"/>
              </a:lnSpc>
              <a:spcBef>
                <a:spcPts val="1000"/>
              </a:spcBef>
              <a:spcAft>
                <a:spcPts val="0"/>
              </a:spcAft>
              <a:buClr>
                <a:schemeClr val="dk1"/>
              </a:buClr>
              <a:buSzPts val="2400"/>
              <a:buNone/>
            </a:pPr>
            <a:r>
              <a:t/>
            </a:r>
            <a:endParaRPr sz="2400"/>
          </a:p>
          <a:p>
            <a:pPr indent="-76200" lvl="1" marL="685800" rtl="0" algn="l">
              <a:lnSpc>
                <a:spcPct val="100000"/>
              </a:lnSpc>
              <a:spcBef>
                <a:spcPts val="500"/>
              </a:spcBef>
              <a:spcAft>
                <a:spcPts val="0"/>
              </a:spcAft>
              <a:buClr>
                <a:schemeClr val="dk1"/>
              </a:buClr>
              <a:buSzPts val="2400"/>
              <a:buNone/>
            </a:pPr>
            <a:r>
              <a:t/>
            </a:r>
            <a:endParaRPr sz="2400"/>
          </a:p>
          <a:p>
            <a:pPr indent="-361950" lvl="0" marL="514350" rtl="0" algn="l">
              <a:lnSpc>
                <a:spcPct val="100000"/>
              </a:lnSpc>
              <a:spcBef>
                <a:spcPts val="1000"/>
              </a:spcBef>
              <a:spcAft>
                <a:spcPts val="0"/>
              </a:spcAft>
              <a:buClr>
                <a:schemeClr val="dk1"/>
              </a:buClr>
              <a:buSzPts val="2400"/>
              <a:buNone/>
            </a:pPr>
            <a:r>
              <a:t/>
            </a:r>
            <a:endParaRPr sz="2400"/>
          </a:p>
        </p:txBody>
      </p:sp>
      <p:sp>
        <p:nvSpPr>
          <p:cNvPr id="636" name="Google Shape;636;p5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37" name="Google Shape;637;p5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소스 빌드 2 </a:t>
            </a:r>
            <a:endParaRPr/>
          </a:p>
        </p:txBody>
      </p:sp>
      <p:sp>
        <p:nvSpPr>
          <p:cNvPr id="643" name="Google Shape;643;p54"/>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rgbClr val="000000"/>
              </a:buClr>
              <a:buSzPts val="1665"/>
              <a:buAutoNum type="arabicPeriod"/>
            </a:pPr>
            <a:r>
              <a:rPr lang="en-US" sz="1665">
                <a:solidFill>
                  <a:srgbClr val="000000"/>
                </a:solidFill>
              </a:rPr>
              <a:t>빌드 유틸 다운로드</a:t>
            </a:r>
            <a:endParaRPr sz="1665">
              <a:solidFill>
                <a:srgbClr val="000000"/>
              </a:solidFill>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wget https://raw.githubusercontent.com/PX4/Devguide/v1.9.0/build_scripts/ubuntu_sim_nuttx.sh</a:t>
            </a:r>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source ./ubuntu_sim_nuttx.sh</a:t>
            </a:r>
            <a:endParaRPr/>
          </a:p>
          <a:p>
            <a:pPr indent="-514350" lvl="0" marL="514350" rtl="0" algn="l">
              <a:lnSpc>
                <a:spcPct val="80000"/>
              </a:lnSpc>
              <a:spcBef>
                <a:spcPts val="1000"/>
              </a:spcBef>
              <a:spcAft>
                <a:spcPts val="0"/>
              </a:spcAft>
              <a:buClr>
                <a:srgbClr val="000000"/>
              </a:buClr>
              <a:buSzPts val="1665"/>
              <a:buAutoNum type="arabicPeriod"/>
            </a:pPr>
            <a:r>
              <a:rPr lang="en-US" sz="1665">
                <a:solidFill>
                  <a:srgbClr val="000000"/>
                </a:solidFill>
              </a:rPr>
              <a:t>폴더 이동</a:t>
            </a:r>
            <a:endParaRPr sz="1665">
              <a:solidFill>
                <a:srgbClr val="000000"/>
              </a:solidFill>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cd  ~/src/Firmware</a:t>
            </a:r>
            <a:endParaRPr/>
          </a:p>
          <a:p>
            <a:pPr indent="-514350" lvl="0" marL="514350" rtl="0" algn="l">
              <a:lnSpc>
                <a:spcPct val="80000"/>
              </a:lnSpc>
              <a:spcBef>
                <a:spcPts val="1000"/>
              </a:spcBef>
              <a:spcAft>
                <a:spcPts val="0"/>
              </a:spcAft>
              <a:buClr>
                <a:srgbClr val="000000"/>
              </a:buClr>
              <a:buSzPts val="1665"/>
              <a:buAutoNum type="arabicPeriod"/>
            </a:pPr>
            <a:r>
              <a:rPr lang="en-US" sz="1665">
                <a:solidFill>
                  <a:srgbClr val="000000"/>
                </a:solidFill>
              </a:rPr>
              <a:t>소스 업데이트</a:t>
            </a:r>
            <a:endParaRPr sz="1665">
              <a:solidFill>
                <a:srgbClr val="000000"/>
              </a:solidFill>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git pull</a:t>
            </a:r>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git submodule sync  --recursive</a:t>
            </a:r>
            <a:endParaRPr/>
          </a:p>
          <a:p>
            <a:pPr indent="-228600" lvl="1" marL="685800" rtl="0" algn="l">
              <a:lnSpc>
                <a:spcPct val="80000"/>
              </a:lnSpc>
              <a:spcBef>
                <a:spcPts val="500"/>
              </a:spcBef>
              <a:spcAft>
                <a:spcPts val="0"/>
              </a:spcAft>
              <a:buClr>
                <a:srgbClr val="000000"/>
              </a:buClr>
              <a:buSzPts val="1665"/>
              <a:buChar char="•"/>
            </a:pPr>
            <a:r>
              <a:rPr lang="en-US" sz="1665">
                <a:solidFill>
                  <a:srgbClr val="000000"/>
                </a:solidFill>
              </a:rPr>
              <a:t>git submodule update  --init --recursive</a:t>
            </a:r>
            <a:endParaRPr sz="1665"/>
          </a:p>
          <a:p>
            <a:pPr indent="-514350" lvl="0" marL="514350" rtl="0" algn="l">
              <a:lnSpc>
                <a:spcPct val="80000"/>
              </a:lnSpc>
              <a:spcBef>
                <a:spcPts val="1000"/>
              </a:spcBef>
              <a:spcAft>
                <a:spcPts val="0"/>
              </a:spcAft>
              <a:buClr>
                <a:schemeClr val="dk1"/>
              </a:buClr>
              <a:buSzPts val="1665"/>
              <a:buAutoNum type="arabicPeriod"/>
            </a:pPr>
            <a:r>
              <a:rPr lang="en-US" sz="1665"/>
              <a:t>빌드</a:t>
            </a:r>
            <a:endParaRPr sz="1665"/>
          </a:p>
          <a:p>
            <a:pPr indent="-228600" lvl="1" marL="685800" rtl="0" algn="l">
              <a:lnSpc>
                <a:spcPct val="80000"/>
              </a:lnSpc>
              <a:spcBef>
                <a:spcPts val="500"/>
              </a:spcBef>
              <a:spcAft>
                <a:spcPts val="0"/>
              </a:spcAft>
              <a:buClr>
                <a:schemeClr val="dk1"/>
              </a:buClr>
              <a:buSzPts val="1665"/>
              <a:buChar char="•"/>
            </a:pPr>
            <a:r>
              <a:rPr lang="en-US" sz="1665"/>
              <a:t>make emlid_navio2_native</a:t>
            </a:r>
            <a:endParaRPr/>
          </a:p>
          <a:p>
            <a:pPr indent="-514350" lvl="0" marL="514350" rtl="0" algn="l">
              <a:lnSpc>
                <a:spcPct val="80000"/>
              </a:lnSpc>
              <a:spcBef>
                <a:spcPts val="1000"/>
              </a:spcBef>
              <a:spcAft>
                <a:spcPts val="0"/>
              </a:spcAft>
              <a:buClr>
                <a:schemeClr val="dk1"/>
              </a:buClr>
              <a:buSzPts val="1665"/>
              <a:buAutoNum type="arabicPeriod"/>
            </a:pPr>
            <a:r>
              <a:rPr lang="en-US" sz="1665"/>
              <a:t>실행</a:t>
            </a:r>
            <a:endParaRPr sz="1665"/>
          </a:p>
          <a:p>
            <a:pPr indent="-228600" lvl="1" marL="685800" rtl="0" algn="l">
              <a:lnSpc>
                <a:spcPct val="80000"/>
              </a:lnSpc>
              <a:spcBef>
                <a:spcPts val="500"/>
              </a:spcBef>
              <a:spcAft>
                <a:spcPts val="0"/>
              </a:spcAft>
              <a:buClr>
                <a:schemeClr val="dk1"/>
              </a:buClr>
              <a:buSzPts val="1665"/>
              <a:buChar char="•"/>
            </a:pPr>
            <a:r>
              <a:rPr lang="en-US" sz="1665"/>
              <a:t>cd ~/src/Firmware</a:t>
            </a:r>
            <a:endParaRPr/>
          </a:p>
          <a:p>
            <a:pPr indent="-228600" lvl="1" marL="685800" rtl="0" algn="l">
              <a:lnSpc>
                <a:spcPct val="80000"/>
              </a:lnSpc>
              <a:spcBef>
                <a:spcPts val="500"/>
              </a:spcBef>
              <a:spcAft>
                <a:spcPts val="0"/>
              </a:spcAft>
              <a:buClr>
                <a:schemeClr val="dk1"/>
              </a:buClr>
              <a:buSzPts val="1665"/>
              <a:buChar char="•"/>
            </a:pPr>
            <a:r>
              <a:rPr lang="en-US" sz="1665"/>
              <a:t>sudo killall arducopter</a:t>
            </a:r>
            <a:endParaRPr/>
          </a:p>
          <a:p>
            <a:pPr indent="-228600" lvl="1" marL="685800" rtl="0" algn="l">
              <a:lnSpc>
                <a:spcPct val="80000"/>
              </a:lnSpc>
              <a:spcBef>
                <a:spcPts val="500"/>
              </a:spcBef>
              <a:spcAft>
                <a:spcPts val="0"/>
              </a:spcAft>
              <a:buClr>
                <a:schemeClr val="dk1"/>
              </a:buClr>
              <a:buSzPts val="1665"/>
              <a:buChar char="•"/>
            </a:pPr>
            <a:r>
              <a:rPr lang="en-US" sz="1665"/>
              <a:t>sudo ./build/emlid_navio2_native/bin/px4 -s ./posix-configs/rpi/px4.config</a:t>
            </a:r>
            <a:endParaRPr/>
          </a:p>
          <a:p>
            <a:pPr indent="-408622" lvl="0" marL="514350" rtl="0" algn="l">
              <a:lnSpc>
                <a:spcPct val="80000"/>
              </a:lnSpc>
              <a:spcBef>
                <a:spcPts val="1000"/>
              </a:spcBef>
              <a:spcAft>
                <a:spcPts val="0"/>
              </a:spcAft>
              <a:buClr>
                <a:schemeClr val="dk1"/>
              </a:buClr>
              <a:buSzPts val="1665"/>
              <a:buNone/>
            </a:pPr>
            <a:r>
              <a:t/>
            </a:r>
            <a:endParaRPr sz="1665"/>
          </a:p>
          <a:p>
            <a:pPr indent="-122872" lvl="1" marL="685800" rtl="0" algn="l">
              <a:lnSpc>
                <a:spcPct val="80000"/>
              </a:lnSpc>
              <a:spcBef>
                <a:spcPts val="500"/>
              </a:spcBef>
              <a:spcAft>
                <a:spcPts val="0"/>
              </a:spcAft>
              <a:buClr>
                <a:schemeClr val="dk1"/>
              </a:buClr>
              <a:buSzPts val="1665"/>
              <a:buNone/>
            </a:pPr>
            <a:r>
              <a:t/>
            </a:r>
            <a:endParaRPr sz="1665"/>
          </a:p>
          <a:p>
            <a:pPr indent="-408622" lvl="0" marL="514350" rtl="0" algn="l">
              <a:lnSpc>
                <a:spcPct val="80000"/>
              </a:lnSpc>
              <a:spcBef>
                <a:spcPts val="1000"/>
              </a:spcBef>
              <a:spcAft>
                <a:spcPts val="0"/>
              </a:spcAft>
              <a:buClr>
                <a:schemeClr val="dk1"/>
              </a:buClr>
              <a:buSzPts val="1665"/>
              <a:buNone/>
            </a:pPr>
            <a:r>
              <a:t/>
            </a:r>
            <a:endParaRPr sz="1665"/>
          </a:p>
        </p:txBody>
      </p:sp>
      <p:sp>
        <p:nvSpPr>
          <p:cNvPr id="644" name="Google Shape;644;p5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45" name="Google Shape;645;p5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5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PX4 자동 실행 설정</a:t>
            </a:r>
            <a:endParaRPr/>
          </a:p>
        </p:txBody>
      </p:sp>
      <p:sp>
        <p:nvSpPr>
          <p:cNvPr id="651" name="Google Shape;651;p55"/>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sudo vi /etc/rc.local</a:t>
            </a:r>
            <a:endParaRPr/>
          </a:p>
          <a:p>
            <a:pPr indent="-228600" lvl="1" marL="685800" rtl="0" algn="l">
              <a:lnSpc>
                <a:spcPct val="100000"/>
              </a:lnSpc>
              <a:spcBef>
                <a:spcPts val="500"/>
              </a:spcBef>
              <a:spcAft>
                <a:spcPts val="0"/>
              </a:spcAft>
              <a:buClr>
                <a:schemeClr val="dk1"/>
              </a:buClr>
              <a:buSzPts val="2000"/>
              <a:buChar char="•"/>
            </a:pPr>
            <a:r>
              <a:rPr lang="en-US" sz="2000"/>
              <a:t>systemctl stop arducopter</a:t>
            </a:r>
            <a:endParaRPr/>
          </a:p>
          <a:p>
            <a:pPr indent="-228600" lvl="1" marL="685800" rtl="0" algn="l">
              <a:lnSpc>
                <a:spcPct val="100000"/>
              </a:lnSpc>
              <a:spcBef>
                <a:spcPts val="500"/>
              </a:spcBef>
              <a:spcAft>
                <a:spcPts val="0"/>
              </a:spcAft>
              <a:buClr>
                <a:schemeClr val="dk1"/>
              </a:buClr>
              <a:buSzPts val="2000"/>
              <a:buChar char="•"/>
            </a:pPr>
            <a:r>
              <a:rPr lang="en-US" sz="2000"/>
              <a:t>killall arducopter</a:t>
            </a:r>
            <a:endParaRPr sz="2000"/>
          </a:p>
          <a:p>
            <a:pPr indent="-228600" lvl="1" marL="685800" rtl="0" algn="l">
              <a:lnSpc>
                <a:spcPct val="100000"/>
              </a:lnSpc>
              <a:spcBef>
                <a:spcPts val="500"/>
              </a:spcBef>
              <a:spcAft>
                <a:spcPts val="0"/>
              </a:spcAft>
              <a:buClr>
                <a:schemeClr val="dk1"/>
              </a:buClr>
              <a:buSzPts val="2000"/>
              <a:buChar char="•"/>
            </a:pPr>
            <a:r>
              <a:rPr lang="en-US" sz="2000"/>
              <a:t>cd /home/pi/src/Firmware &amp;&amp; ./build/emlid_navio2_native/bin/px4 -d -s ./posix-configs/rpi/px4.config &gt; px4.log</a:t>
            </a:r>
            <a:endParaRPr/>
          </a:p>
        </p:txBody>
      </p:sp>
      <p:sp>
        <p:nvSpPr>
          <p:cNvPr id="652" name="Google Shape;652;p5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653" name="Google Shape;653;p5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9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영상 전송</a:t>
            </a:r>
            <a:endParaRPr/>
          </a:p>
        </p:txBody>
      </p:sp>
      <p:sp>
        <p:nvSpPr>
          <p:cNvPr id="659" name="Google Shape;659;p9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228600" lvl="0" marL="457200" rtl="0" algn="ctr">
              <a:lnSpc>
                <a:spcPct val="100000"/>
              </a:lnSpc>
              <a:spcBef>
                <a:spcPts val="1000"/>
              </a:spcBef>
              <a:spcAft>
                <a:spcPts val="0"/>
              </a:spcAft>
              <a:buClr>
                <a:schemeClr val="dk1"/>
              </a:buClr>
              <a:buSzPts val="2400"/>
              <a:buNone/>
            </a:pPr>
            <a:r>
              <a:rPr lang="en-US"/>
              <a:t>비디오 장치 설정</a:t>
            </a:r>
            <a:endParaRPr/>
          </a:p>
          <a:p>
            <a:pPr indent="-228600" lvl="0" marL="457200" rtl="0" algn="ctr">
              <a:lnSpc>
                <a:spcPct val="100000"/>
              </a:lnSpc>
              <a:spcBef>
                <a:spcPts val="1000"/>
              </a:spcBef>
              <a:spcAft>
                <a:spcPts val="0"/>
              </a:spcAft>
              <a:buClr>
                <a:schemeClr val="dk1"/>
              </a:buClr>
              <a:buSzPts val="2400"/>
              <a:buNone/>
            </a:pPr>
            <a:r>
              <a:rPr lang="en-US"/>
              <a:t>GStream</a:t>
            </a:r>
            <a:endParaRPr/>
          </a:p>
          <a:p>
            <a:pPr indent="-228600" lvl="0" marL="457200" rtl="0" algn="ctr">
              <a:lnSpc>
                <a:spcPct val="100000"/>
              </a:lnSpc>
              <a:spcBef>
                <a:spcPts val="1000"/>
              </a:spcBef>
              <a:spcAft>
                <a:spcPts val="0"/>
              </a:spcAft>
              <a:buClr>
                <a:schemeClr val="dk1"/>
              </a:buClr>
              <a:buSzPts val="2400"/>
              <a:buNone/>
            </a:pPr>
            <a:r>
              <a:rPr lang="en-US"/>
              <a:t>MJPEG-Streamer</a:t>
            </a:r>
            <a:endParaRPr/>
          </a:p>
          <a:p>
            <a:pPr indent="-228600" lvl="0" marL="457200" rtl="0" algn="ctr">
              <a:lnSpc>
                <a:spcPct val="100000"/>
              </a:lnSpc>
              <a:spcBef>
                <a:spcPts val="1000"/>
              </a:spcBef>
              <a:spcAft>
                <a:spcPts val="0"/>
              </a:spcAft>
              <a:buClr>
                <a:schemeClr val="dk1"/>
              </a:buClr>
              <a:buSzPts val="2400"/>
              <a:buNone/>
            </a:pPr>
            <a:r>
              <a:rPr lang="en-US"/>
              <a:t>Raspivid</a:t>
            </a:r>
            <a:endParaRPr/>
          </a:p>
        </p:txBody>
      </p:sp>
      <p:sp>
        <p:nvSpPr>
          <p:cNvPr id="660" name="Google Shape;660;p9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1" name="Google Shape;661;p9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7"/>
          <p:cNvSpPr txBox="1"/>
          <p:nvPr>
            <p:ph type="title"/>
          </p:nvPr>
        </p:nvSpPr>
        <p:spPr>
          <a:xfrm>
            <a:off x="681038" y="365128"/>
            <a:ext cx="8544000" cy="72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0" lang="en-US"/>
              <a:t>Raspberry PI2 비디오 장치 설정</a:t>
            </a:r>
            <a:endParaRPr/>
          </a:p>
        </p:txBody>
      </p:sp>
      <p:sp>
        <p:nvSpPr>
          <p:cNvPr id="667" name="Google Shape;667;p9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Enable camera options require a reboot to take effect.</a:t>
            </a:r>
            <a:endParaRPr/>
          </a:p>
          <a:p>
            <a:pPr indent="-342900" lvl="1" marL="914400" rtl="0" algn="l">
              <a:lnSpc>
                <a:spcPct val="100000"/>
              </a:lnSpc>
              <a:spcBef>
                <a:spcPts val="500"/>
              </a:spcBef>
              <a:spcAft>
                <a:spcPts val="0"/>
              </a:spcAft>
              <a:buSzPts val="1800"/>
              <a:buFont typeface="Times New Roman"/>
              <a:buChar char="$"/>
            </a:pPr>
            <a:r>
              <a:rPr lang="en-US"/>
              <a:t>sudo raspi-config</a:t>
            </a:r>
            <a:endParaRPr/>
          </a:p>
          <a:p>
            <a:pPr indent="-342900" lvl="0" marL="457200" rtl="0" algn="l">
              <a:lnSpc>
                <a:spcPct val="100000"/>
              </a:lnSpc>
              <a:spcBef>
                <a:spcPts val="500"/>
              </a:spcBef>
              <a:spcAft>
                <a:spcPts val="0"/>
              </a:spcAft>
              <a:buSzPts val="1800"/>
              <a:buAutoNum type="arabicPeriod"/>
            </a:pPr>
            <a:r>
              <a:rPr lang="en-US"/>
              <a:t>비디오 장치 설정</a:t>
            </a:r>
            <a:endParaRPr/>
          </a:p>
          <a:p>
            <a:pPr indent="-342900" lvl="1" marL="914400" rtl="0" algn="l">
              <a:lnSpc>
                <a:spcPct val="100000"/>
              </a:lnSpc>
              <a:spcBef>
                <a:spcPts val="500"/>
              </a:spcBef>
              <a:spcAft>
                <a:spcPts val="0"/>
              </a:spcAft>
              <a:buSzPts val="1800"/>
              <a:buFont typeface="Times New Roman"/>
              <a:buChar char="$"/>
            </a:pPr>
            <a:r>
              <a:rPr lang="en-US"/>
              <a:t>sudo modprobe bcm2835-v4l2 </a:t>
            </a:r>
            <a:endParaRPr/>
          </a:p>
          <a:p>
            <a:pPr indent="-342900" lvl="0" marL="457200" rtl="0" algn="l">
              <a:lnSpc>
                <a:spcPct val="100000"/>
              </a:lnSpc>
              <a:spcBef>
                <a:spcPts val="1000"/>
              </a:spcBef>
              <a:spcAft>
                <a:spcPts val="0"/>
              </a:spcAft>
              <a:buClr>
                <a:schemeClr val="dk1"/>
              </a:buClr>
              <a:buSzPts val="1800"/>
              <a:buAutoNum type="arabicPeriod"/>
            </a:pPr>
            <a:r>
              <a:rPr lang="en-US"/>
              <a:t>비디오 장치 확인</a:t>
            </a:r>
            <a:endParaRPr/>
          </a:p>
          <a:p>
            <a:pPr indent="-342900" lvl="1" marL="914400" rtl="0" algn="l">
              <a:lnSpc>
                <a:spcPct val="100000"/>
              </a:lnSpc>
              <a:spcBef>
                <a:spcPts val="500"/>
              </a:spcBef>
              <a:spcAft>
                <a:spcPts val="0"/>
              </a:spcAft>
              <a:buSzPts val="1800"/>
              <a:buFont typeface="Times New Roman"/>
              <a:buChar char="$"/>
            </a:pPr>
            <a:r>
              <a:rPr lang="en-US"/>
              <a:t>ls /dev/video*</a:t>
            </a:r>
            <a:endParaRPr/>
          </a:p>
          <a:p>
            <a:pPr indent="-342900" lvl="0" marL="457200" rtl="0" algn="l">
              <a:lnSpc>
                <a:spcPct val="100000"/>
              </a:lnSpc>
              <a:spcBef>
                <a:spcPts val="1000"/>
              </a:spcBef>
              <a:spcAft>
                <a:spcPts val="0"/>
              </a:spcAft>
              <a:buSzPts val="1800"/>
              <a:buAutoNum type="arabicPeriod"/>
            </a:pPr>
            <a:r>
              <a:rPr lang="en-US"/>
              <a:t>아래의 명령어로 카메라 정상 작동을 확인한다.</a:t>
            </a:r>
            <a:endParaRPr/>
          </a:p>
          <a:p>
            <a:pPr indent="-342900" lvl="1" marL="914400" rtl="0" algn="l">
              <a:lnSpc>
                <a:spcPct val="100000"/>
              </a:lnSpc>
              <a:spcBef>
                <a:spcPts val="500"/>
              </a:spcBef>
              <a:spcAft>
                <a:spcPts val="0"/>
              </a:spcAft>
              <a:buSzPts val="1800"/>
              <a:buChar char="•"/>
            </a:pPr>
            <a:r>
              <a:rPr lang="en-US"/>
              <a:t>raspistill –o cam.jpg</a:t>
            </a:r>
            <a:endParaRPr/>
          </a:p>
          <a:p>
            <a:pPr indent="-228600" lvl="0" marL="457200" rtl="0" algn="l">
              <a:lnSpc>
                <a:spcPct val="100000"/>
              </a:lnSpc>
              <a:spcBef>
                <a:spcPts val="1000"/>
              </a:spcBef>
              <a:spcAft>
                <a:spcPts val="0"/>
              </a:spcAft>
              <a:buSzPts val="1800"/>
              <a:buFont typeface="Times New Roman"/>
              <a:buNone/>
            </a:pPr>
            <a:r>
              <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668" name="Google Shape;668;p9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9" name="Google Shape;669;p9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Qground Video 사용 설정</a:t>
            </a:r>
            <a:endParaRPr/>
          </a:p>
        </p:txBody>
      </p:sp>
      <p:sp>
        <p:nvSpPr>
          <p:cNvPr id="675" name="Google Shape;675;p9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6" name="Google Shape;676;p99"/>
          <p:cNvPicPr preferRelativeResize="0"/>
          <p:nvPr/>
        </p:nvPicPr>
        <p:blipFill rotWithShape="1">
          <a:blip r:embed="rId3">
            <a:alphaModFix/>
          </a:blip>
          <a:srcRect b="0" l="0" r="0" t="0"/>
          <a:stretch/>
        </p:blipFill>
        <p:spPr>
          <a:xfrm>
            <a:off x="1723184" y="1734598"/>
            <a:ext cx="6811326" cy="4115374"/>
          </a:xfrm>
          <a:prstGeom prst="rect">
            <a:avLst/>
          </a:prstGeom>
          <a:noFill/>
          <a:ln>
            <a:noFill/>
          </a:ln>
        </p:spPr>
      </p:pic>
      <p:sp>
        <p:nvSpPr>
          <p:cNvPr id="677" name="Google Shape;677;p99"/>
          <p:cNvSpPr/>
          <p:nvPr/>
        </p:nvSpPr>
        <p:spPr>
          <a:xfrm>
            <a:off x="4953000" y="3675185"/>
            <a:ext cx="3135923" cy="1310053"/>
          </a:xfrm>
          <a:prstGeom prst="rect">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8" name="Google Shape;678;p99"/>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pic>
        <p:nvPicPr>
          <p:cNvPr id="683" name="Google Shape;683;p100"/>
          <p:cNvPicPr preferRelativeResize="0"/>
          <p:nvPr/>
        </p:nvPicPr>
        <p:blipFill rotWithShape="1">
          <a:blip r:embed="rId3">
            <a:alphaModFix/>
          </a:blip>
          <a:srcRect b="0" l="0" r="0" t="0"/>
          <a:stretch/>
        </p:blipFill>
        <p:spPr>
          <a:xfrm>
            <a:off x="1534280" y="3978280"/>
            <a:ext cx="3418720" cy="2378072"/>
          </a:xfrm>
          <a:prstGeom prst="rect">
            <a:avLst/>
          </a:prstGeom>
          <a:noFill/>
          <a:ln cap="flat" cmpd="sng" w="9525">
            <a:solidFill>
              <a:schemeClr val="accent1"/>
            </a:solidFill>
            <a:prstDash val="solid"/>
            <a:round/>
            <a:headEnd len="sm" w="sm" type="none"/>
            <a:tailEnd len="sm" w="sm" type="none"/>
          </a:ln>
        </p:spPr>
      </p:pic>
      <p:sp>
        <p:nvSpPr>
          <p:cNvPr id="684" name="Google Shape;684;p10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Gstream 동영상 서비스 방법</a:t>
            </a:r>
            <a:endParaRPr/>
          </a:p>
        </p:txBody>
      </p:sp>
      <p:sp>
        <p:nvSpPr>
          <p:cNvPr id="685" name="Google Shape;685;p100"/>
          <p:cNvSpPr txBox="1"/>
          <p:nvPr>
            <p:ph idx="1" type="body"/>
          </p:nvPr>
        </p:nvSpPr>
        <p:spPr>
          <a:xfrm>
            <a:off x="681038" y="1255272"/>
            <a:ext cx="8543925" cy="230561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AutoNum type="arabicPeriod"/>
            </a:pPr>
            <a:r>
              <a:rPr lang="en-US" sz="2400"/>
              <a:t>관제소프트웨어(QGroundControl 또는 MissionPlanner) 를 먼저 실행한다.</a:t>
            </a:r>
            <a:endParaRPr/>
          </a:p>
          <a:p>
            <a:pPr indent="-342900" lvl="0" marL="457200" rtl="0" algn="l">
              <a:lnSpc>
                <a:spcPct val="90000"/>
              </a:lnSpc>
              <a:spcBef>
                <a:spcPts val="1000"/>
              </a:spcBef>
              <a:spcAft>
                <a:spcPts val="0"/>
              </a:spcAft>
              <a:buClr>
                <a:schemeClr val="dk1"/>
              </a:buClr>
              <a:buSzPts val="1800"/>
              <a:buAutoNum type="arabicPeriod"/>
            </a:pPr>
            <a:r>
              <a:rPr lang="en-US" sz="2400"/>
              <a:t>라즈베라파이에서 아래의 명령어를 실행한다. 아이피 주소를 노트북의 아이피 주소로 변경한다.</a:t>
            </a:r>
            <a:endParaRPr sz="2400"/>
          </a:p>
          <a:p>
            <a:pPr indent="-342900" lvl="1" marL="914400" rtl="0" algn="l">
              <a:lnSpc>
                <a:spcPct val="90000"/>
              </a:lnSpc>
              <a:spcBef>
                <a:spcPts val="500"/>
              </a:spcBef>
              <a:spcAft>
                <a:spcPts val="0"/>
              </a:spcAft>
              <a:buSzPts val="1800"/>
              <a:buChar char="•"/>
            </a:pPr>
            <a:r>
              <a:rPr lang="en-US" sz="2000"/>
              <a:t>raspivid -t 0 -fps 24 -b 2000000 -vf -hf -n -o - | gst-launch-1.0 -v fdsrc ! h264parse ! rtph264pay ! udpsink  host=</a:t>
            </a:r>
            <a:r>
              <a:rPr b="1" lang="en-US" sz="2000">
                <a:solidFill>
                  <a:srgbClr val="FF0000"/>
                </a:solidFill>
              </a:rPr>
              <a:t>192.168.1.200</a:t>
            </a:r>
            <a:r>
              <a:rPr lang="en-US" sz="2000"/>
              <a:t> port=5600 </a:t>
            </a:r>
            <a:endParaRPr/>
          </a:p>
          <a:p>
            <a:pPr indent="-342900" lvl="1" marL="1028700" rtl="0" algn="l">
              <a:lnSpc>
                <a:spcPct val="90000"/>
              </a:lnSpc>
              <a:spcBef>
                <a:spcPts val="500"/>
              </a:spcBef>
              <a:spcAft>
                <a:spcPts val="0"/>
              </a:spcAft>
              <a:buSzPts val="1800"/>
              <a:buFont typeface="Arial"/>
              <a:buNone/>
            </a:pPr>
            <a:r>
              <a:t/>
            </a:r>
            <a:endParaRPr sz="2000"/>
          </a:p>
        </p:txBody>
      </p:sp>
      <p:sp>
        <p:nvSpPr>
          <p:cNvPr id="686" name="Google Shape;686;p10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7" name="Google Shape;687;p100"/>
          <p:cNvPicPr preferRelativeResize="0"/>
          <p:nvPr/>
        </p:nvPicPr>
        <p:blipFill rotWithShape="1">
          <a:blip r:embed="rId4">
            <a:alphaModFix/>
          </a:blip>
          <a:srcRect b="0" l="0" r="0" t="0"/>
          <a:stretch/>
        </p:blipFill>
        <p:spPr>
          <a:xfrm>
            <a:off x="5520055" y="3703640"/>
            <a:ext cx="2917080" cy="2927352"/>
          </a:xfrm>
          <a:prstGeom prst="rect">
            <a:avLst/>
          </a:prstGeom>
          <a:noFill/>
          <a:ln cap="flat" cmpd="sng" w="9525">
            <a:solidFill>
              <a:schemeClr val="accent1"/>
            </a:solidFill>
            <a:prstDash val="solid"/>
            <a:round/>
            <a:headEnd len="sm" w="sm" type="none"/>
            <a:tailEnd len="sm" w="sm" type="none"/>
          </a:ln>
        </p:spPr>
      </p:pic>
      <p:sp>
        <p:nvSpPr>
          <p:cNvPr id="688" name="Google Shape;688;p10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QGroundControl 동영상 저장</a:t>
            </a:r>
            <a:endParaRPr/>
          </a:p>
        </p:txBody>
      </p:sp>
      <p:sp>
        <p:nvSpPr>
          <p:cNvPr id="694" name="Google Shape;694;p101"/>
          <p:cNvSpPr txBox="1"/>
          <p:nvPr>
            <p:ph idx="1" type="body"/>
          </p:nvPr>
        </p:nvSpPr>
        <p:spPr>
          <a:xfrm>
            <a:off x="681038" y="1255271"/>
            <a:ext cx="8543925" cy="1470344"/>
          </a:xfrm>
          <a:prstGeom prst="rect">
            <a:avLst/>
          </a:prstGeom>
          <a:noFill/>
          <a:ln>
            <a:noFill/>
          </a:ln>
        </p:spPr>
        <p:txBody>
          <a:bodyPr anchorCtr="0" anchor="t" bIns="45700" lIns="91425" spcFirstLastPara="1" rIns="91425" wrap="square" tIns="45700">
            <a:normAutofit/>
          </a:bodyPr>
          <a:lstStyle/>
          <a:p>
            <a:pPr indent="-342900" lvl="0" marL="457200" rtl="0" algn="l">
              <a:lnSpc>
                <a:spcPct val="110000"/>
              </a:lnSpc>
              <a:spcBef>
                <a:spcPts val="1000"/>
              </a:spcBef>
              <a:spcAft>
                <a:spcPts val="0"/>
              </a:spcAft>
              <a:buSzPts val="1800"/>
              <a:buAutoNum type="arabicPeriod"/>
            </a:pPr>
            <a:r>
              <a:rPr lang="en-US" sz="2220"/>
              <a:t>Video Stream 선택후에 Record Stream 버튼을 클릭한다.</a:t>
            </a:r>
            <a:endParaRPr/>
          </a:p>
          <a:p>
            <a:pPr indent="-342900" lvl="0" marL="457200" rtl="0" algn="l">
              <a:lnSpc>
                <a:spcPct val="110000"/>
              </a:lnSpc>
              <a:spcBef>
                <a:spcPts val="1000"/>
              </a:spcBef>
              <a:spcAft>
                <a:spcPts val="0"/>
              </a:spcAft>
              <a:buSzPts val="1800"/>
              <a:buAutoNum type="arabicPeriod"/>
            </a:pPr>
            <a:r>
              <a:rPr lang="en-US" sz="2220"/>
              <a:t>동영상은 "Documents\QGroundControl\Video" 폴더에 저장된다.</a:t>
            </a:r>
            <a:endParaRPr sz="2220"/>
          </a:p>
        </p:txBody>
      </p:sp>
      <p:sp>
        <p:nvSpPr>
          <p:cNvPr id="695" name="Google Shape;695;p10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6" name="Google Shape;696;p101"/>
          <p:cNvPicPr preferRelativeResize="0"/>
          <p:nvPr/>
        </p:nvPicPr>
        <p:blipFill rotWithShape="1">
          <a:blip r:embed="rId3">
            <a:alphaModFix/>
          </a:blip>
          <a:srcRect b="0" l="0" r="0" t="0"/>
          <a:stretch/>
        </p:blipFill>
        <p:spPr>
          <a:xfrm>
            <a:off x="5304310" y="3429000"/>
            <a:ext cx="4108073" cy="2317158"/>
          </a:xfrm>
          <a:prstGeom prst="rect">
            <a:avLst/>
          </a:prstGeom>
          <a:noFill/>
          <a:ln cap="flat" cmpd="sng" w="9525">
            <a:solidFill>
              <a:schemeClr val="accent1"/>
            </a:solidFill>
            <a:prstDash val="solid"/>
            <a:round/>
            <a:headEnd len="sm" w="sm" type="none"/>
            <a:tailEnd len="sm" w="sm" type="none"/>
          </a:ln>
        </p:spPr>
      </p:pic>
      <p:grpSp>
        <p:nvGrpSpPr>
          <p:cNvPr id="697" name="Google Shape;697;p101"/>
          <p:cNvGrpSpPr/>
          <p:nvPr/>
        </p:nvGrpSpPr>
        <p:grpSpPr>
          <a:xfrm>
            <a:off x="873369" y="2893344"/>
            <a:ext cx="4079631" cy="3332285"/>
            <a:chOff x="931984" y="2561019"/>
            <a:chExt cx="4589585" cy="3989388"/>
          </a:xfrm>
        </p:grpSpPr>
        <p:pic>
          <p:nvPicPr>
            <p:cNvPr id="698" name="Google Shape;698;p101"/>
            <p:cNvPicPr preferRelativeResize="0"/>
            <p:nvPr/>
          </p:nvPicPr>
          <p:blipFill rotWithShape="1">
            <a:blip r:embed="rId4">
              <a:alphaModFix/>
            </a:blip>
            <a:srcRect b="0" l="0" r="0" t="0"/>
            <a:stretch/>
          </p:blipFill>
          <p:spPr>
            <a:xfrm>
              <a:off x="931984" y="2561019"/>
              <a:ext cx="4528039" cy="3989388"/>
            </a:xfrm>
            <a:prstGeom prst="rect">
              <a:avLst/>
            </a:prstGeom>
            <a:noFill/>
            <a:ln cap="flat" cmpd="sng" w="9525">
              <a:solidFill>
                <a:schemeClr val="accent1"/>
              </a:solidFill>
              <a:prstDash val="solid"/>
              <a:round/>
              <a:headEnd len="sm" w="sm" type="none"/>
              <a:tailEnd len="sm" w="sm" type="none"/>
            </a:ln>
          </p:spPr>
        </p:pic>
        <p:sp>
          <p:nvSpPr>
            <p:cNvPr id="699" name="Google Shape;699;p101"/>
            <p:cNvSpPr/>
            <p:nvPr/>
          </p:nvSpPr>
          <p:spPr>
            <a:xfrm>
              <a:off x="4325815" y="3490546"/>
              <a:ext cx="1195754" cy="1301262"/>
            </a:xfrm>
            <a:prstGeom prst="rect">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00" name="Google Shape;700;p10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1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MissionPlanner 동영상 저장</a:t>
            </a:r>
            <a:endParaRPr/>
          </a:p>
        </p:txBody>
      </p:sp>
      <p:sp>
        <p:nvSpPr>
          <p:cNvPr id="706" name="Google Shape;706;p115"/>
          <p:cNvSpPr txBox="1"/>
          <p:nvPr>
            <p:ph idx="1" type="body"/>
          </p:nvPr>
        </p:nvSpPr>
        <p:spPr>
          <a:xfrm>
            <a:off x="681038" y="1255271"/>
            <a:ext cx="8543925" cy="1628606"/>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590"/>
              <a:t>동영상 조회 패널에서 마우스를 오른 쪽 클릭하여 Stop Recording / Start Recording 한다.</a:t>
            </a:r>
            <a:endParaRPr/>
          </a:p>
          <a:p>
            <a:pPr indent="-342900" lvl="0" marL="457200" rtl="0" algn="l">
              <a:lnSpc>
                <a:spcPct val="80000"/>
              </a:lnSpc>
              <a:spcBef>
                <a:spcPts val="1000"/>
              </a:spcBef>
              <a:spcAft>
                <a:spcPts val="0"/>
              </a:spcAft>
              <a:buClr>
                <a:schemeClr val="dk1"/>
              </a:buClr>
              <a:buSzPts val="1800"/>
              <a:buAutoNum type="arabicPeriod"/>
            </a:pPr>
            <a:r>
              <a:rPr lang="en-US" sz="2590"/>
              <a:t>동영상은 "Documents\Mission Planner\logs" 폴더에 저장된다.</a:t>
            </a:r>
            <a:endParaRPr sz="2590"/>
          </a:p>
        </p:txBody>
      </p:sp>
      <p:sp>
        <p:nvSpPr>
          <p:cNvPr id="707" name="Google Shape;707;p11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08" name="Google Shape;708;p115"/>
          <p:cNvGrpSpPr/>
          <p:nvPr/>
        </p:nvGrpSpPr>
        <p:grpSpPr>
          <a:xfrm>
            <a:off x="681038" y="3121269"/>
            <a:ext cx="4763077" cy="3371603"/>
            <a:chOff x="496744" y="2674147"/>
            <a:chExt cx="4947371" cy="3818725"/>
          </a:xfrm>
        </p:grpSpPr>
        <p:pic>
          <p:nvPicPr>
            <p:cNvPr id="709" name="Google Shape;709;p115"/>
            <p:cNvPicPr preferRelativeResize="0"/>
            <p:nvPr/>
          </p:nvPicPr>
          <p:blipFill rotWithShape="1">
            <a:blip r:embed="rId3">
              <a:alphaModFix/>
            </a:blip>
            <a:srcRect b="0" l="0" r="0" t="0"/>
            <a:stretch/>
          </p:blipFill>
          <p:spPr>
            <a:xfrm>
              <a:off x="496744" y="2674147"/>
              <a:ext cx="4947371" cy="3818725"/>
            </a:xfrm>
            <a:prstGeom prst="rect">
              <a:avLst/>
            </a:prstGeom>
            <a:noFill/>
            <a:ln cap="flat" cmpd="sng" w="9525">
              <a:solidFill>
                <a:schemeClr val="accent1"/>
              </a:solidFill>
              <a:prstDash val="solid"/>
              <a:round/>
              <a:headEnd len="sm" w="sm" type="none"/>
              <a:tailEnd len="sm" w="sm" type="none"/>
            </a:ln>
          </p:spPr>
        </p:pic>
        <p:sp>
          <p:nvSpPr>
            <p:cNvPr id="710" name="Google Shape;710;p115"/>
            <p:cNvSpPr/>
            <p:nvPr/>
          </p:nvSpPr>
          <p:spPr>
            <a:xfrm>
              <a:off x="2254739" y="4803974"/>
              <a:ext cx="3189376" cy="585711"/>
            </a:xfrm>
            <a:prstGeom prst="rect">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711" name="Google Shape;711;p115"/>
          <p:cNvPicPr preferRelativeResize="0"/>
          <p:nvPr/>
        </p:nvPicPr>
        <p:blipFill rotWithShape="1">
          <a:blip r:embed="rId4">
            <a:alphaModFix/>
          </a:blip>
          <a:srcRect b="0" l="0" r="0" t="0"/>
          <a:stretch/>
        </p:blipFill>
        <p:spPr>
          <a:xfrm>
            <a:off x="5934808" y="3244867"/>
            <a:ext cx="3516923" cy="2357862"/>
          </a:xfrm>
          <a:prstGeom prst="rect">
            <a:avLst/>
          </a:prstGeom>
          <a:noFill/>
          <a:ln cap="flat" cmpd="sng" w="9525">
            <a:solidFill>
              <a:schemeClr val="accent1"/>
            </a:solidFill>
            <a:prstDash val="solid"/>
            <a:round/>
            <a:headEnd len="sm" w="sm" type="none"/>
            <a:tailEnd len="sm" w="sm" type="none"/>
          </a:ln>
        </p:spPr>
      </p:pic>
      <p:sp>
        <p:nvSpPr>
          <p:cNvPr id="712" name="Google Shape;712;p115"/>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49"/>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Calibration</a:t>
            </a:r>
            <a:endParaRPr/>
          </a:p>
        </p:txBody>
      </p:sp>
      <p:sp>
        <p:nvSpPr>
          <p:cNvPr id="718" name="Google Shape;718;p49"/>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모터 테스트</a:t>
            </a:r>
            <a:endParaRPr/>
          </a:p>
          <a:p>
            <a:pPr indent="0" lvl="0" marL="0" rtl="0" algn="ctr">
              <a:lnSpc>
                <a:spcPct val="100000"/>
              </a:lnSpc>
              <a:spcBef>
                <a:spcPts val="0"/>
              </a:spcBef>
              <a:spcAft>
                <a:spcPts val="0"/>
              </a:spcAft>
              <a:buClr>
                <a:schemeClr val="dk1"/>
              </a:buClr>
              <a:buSzPts val="2400"/>
              <a:buNone/>
            </a:pPr>
            <a:r>
              <a:rPr lang="en-US"/>
              <a:t>Arming Check 설정</a:t>
            </a:r>
            <a:endParaRPr/>
          </a:p>
        </p:txBody>
      </p:sp>
      <p:sp>
        <p:nvSpPr>
          <p:cNvPr id="719" name="Google Shape;719;p4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20" name="Google Shape;720;p4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46" name="Google Shape;146;p7"/>
          <p:cNvSpPr txBox="1"/>
          <p:nvPr>
            <p:ph idx="1" type="body"/>
          </p:nvPr>
        </p:nvSpPr>
        <p:spPr>
          <a:xfrm>
            <a:off x="681038" y="1255271"/>
            <a:ext cx="8543925" cy="2579611"/>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u="sng">
              <a:solidFill>
                <a:schemeClr val="hlink"/>
              </a:solidFill>
            </a:endParaRPr>
          </a:p>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4"/>
              </a:rPr>
              <a:t>https://www.instructables.com/id/Step-by-step-Guidance-to-Build-a-Drone-From-Scratc/</a:t>
            </a:r>
            <a:endParaRPr/>
          </a:p>
        </p:txBody>
      </p:sp>
      <p:sp>
        <p:nvSpPr>
          <p:cNvPr id="147" name="Google Shape;147;p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드론 멘토링</a:t>
            </a:r>
            <a:endParaRPr/>
          </a:p>
        </p:txBody>
      </p:sp>
      <p:sp>
        <p:nvSpPr>
          <p:cNvPr id="148" name="Google Shape;148;p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APM Pre Arming Checks</a:t>
            </a:r>
            <a:endParaRPr/>
          </a:p>
        </p:txBody>
      </p:sp>
      <p:pic>
        <p:nvPicPr>
          <p:cNvPr id="726" name="Google Shape;726;p71"/>
          <p:cNvPicPr preferRelativeResize="0"/>
          <p:nvPr>
            <p:ph idx="1" type="body"/>
          </p:nvPr>
        </p:nvPicPr>
        <p:blipFill rotWithShape="1">
          <a:blip r:embed="rId3">
            <a:alphaModFix/>
          </a:blip>
          <a:srcRect b="0" l="0" r="0" t="0"/>
          <a:stretch/>
        </p:blipFill>
        <p:spPr>
          <a:xfrm>
            <a:off x="715436" y="1255713"/>
            <a:ext cx="8475128" cy="4921250"/>
          </a:xfrm>
          <a:prstGeom prst="rect">
            <a:avLst/>
          </a:prstGeom>
          <a:noFill/>
          <a:ln>
            <a:noFill/>
          </a:ln>
        </p:spPr>
      </p:pic>
      <p:sp>
        <p:nvSpPr>
          <p:cNvPr id="727" name="Google Shape;727;p7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28" name="Google Shape;728;p7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Compass 보정</a:t>
            </a:r>
            <a:endParaRPr/>
          </a:p>
        </p:txBody>
      </p:sp>
      <p:sp>
        <p:nvSpPr>
          <p:cNvPr id="734" name="Google Shape;734;p12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compass-onboard-calibration" id="735" name="Google Shape;735;p124"/>
          <p:cNvPicPr preferRelativeResize="0"/>
          <p:nvPr/>
        </p:nvPicPr>
        <p:blipFill rotWithShape="1">
          <a:blip r:embed="rId3">
            <a:alphaModFix/>
          </a:blip>
          <a:srcRect b="0" l="0" r="0" t="0"/>
          <a:stretch/>
        </p:blipFill>
        <p:spPr>
          <a:xfrm>
            <a:off x="1685272" y="2017118"/>
            <a:ext cx="6238875" cy="4248151"/>
          </a:xfrm>
          <a:prstGeom prst="rect">
            <a:avLst/>
          </a:prstGeom>
          <a:noFill/>
          <a:ln>
            <a:noFill/>
          </a:ln>
        </p:spPr>
      </p:pic>
      <p:sp>
        <p:nvSpPr>
          <p:cNvPr id="736" name="Google Shape;736;p124"/>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solidFill>
                  <a:srgbClr val="FF0000"/>
                </a:solidFill>
              </a:rPr>
              <a:t>배터리 설정 (Navio 추천 방법)</a:t>
            </a:r>
            <a:endParaRPr>
              <a:solidFill>
                <a:srgbClr val="FF0000"/>
              </a:solidFill>
            </a:endParaRPr>
          </a:p>
        </p:txBody>
      </p:sp>
      <p:sp>
        <p:nvSpPr>
          <p:cNvPr id="742" name="Google Shape;742;p7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3" name="Google Shape;743;p7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pic>
        <p:nvPicPr>
          <p:cNvPr descr="BatteryMonitor" id="744" name="Google Shape;744;p75"/>
          <p:cNvPicPr preferRelativeResize="0"/>
          <p:nvPr/>
        </p:nvPicPr>
        <p:blipFill rotWithShape="1">
          <a:blip r:embed="rId3">
            <a:alphaModFix/>
          </a:blip>
          <a:srcRect b="0" l="0" r="0" t="0"/>
          <a:stretch/>
        </p:blipFill>
        <p:spPr>
          <a:xfrm>
            <a:off x="1420353" y="1727675"/>
            <a:ext cx="6934200" cy="4133850"/>
          </a:xfrm>
          <a:prstGeom prst="rect">
            <a:avLst/>
          </a:prstGeom>
          <a:noFill/>
          <a:ln>
            <a:noFill/>
          </a:ln>
        </p:spPr>
      </p:pic>
      <p:sp>
        <p:nvSpPr>
          <p:cNvPr id="745" name="Google Shape;745;p75"/>
          <p:cNvSpPr/>
          <p:nvPr/>
        </p:nvSpPr>
        <p:spPr>
          <a:xfrm>
            <a:off x="3986784" y="2596896"/>
            <a:ext cx="2276856" cy="1106424"/>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배터리 설정 (오지만 소장님 추천)</a:t>
            </a:r>
            <a:endParaRPr/>
          </a:p>
        </p:txBody>
      </p:sp>
      <p:sp>
        <p:nvSpPr>
          <p:cNvPr id="751" name="Google Shape;751;p12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2" name="Google Shape;752;p125"/>
          <p:cNvPicPr preferRelativeResize="0"/>
          <p:nvPr/>
        </p:nvPicPr>
        <p:blipFill rotWithShape="1">
          <a:blip r:embed="rId3">
            <a:alphaModFix/>
          </a:blip>
          <a:srcRect b="0" l="0" r="0" t="0"/>
          <a:stretch/>
        </p:blipFill>
        <p:spPr>
          <a:xfrm>
            <a:off x="1145136" y="1473834"/>
            <a:ext cx="6913548" cy="4690419"/>
          </a:xfrm>
          <a:prstGeom prst="rect">
            <a:avLst/>
          </a:prstGeom>
          <a:noFill/>
          <a:ln>
            <a:noFill/>
          </a:ln>
        </p:spPr>
      </p:pic>
      <p:sp>
        <p:nvSpPr>
          <p:cNvPr id="753" name="Google Shape;753;p12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7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모터 테스트 방법</a:t>
            </a:r>
            <a:endParaRPr/>
          </a:p>
        </p:txBody>
      </p:sp>
      <p:sp>
        <p:nvSpPr>
          <p:cNvPr id="759" name="Google Shape;759;p7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60" name="Google Shape;760;p7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1" name="Google Shape;761;p72"/>
          <p:cNvSpPr txBox="1"/>
          <p:nvPr>
            <p:ph idx="1" type="body"/>
          </p:nvPr>
        </p:nvSpPr>
        <p:spPr>
          <a:xfrm>
            <a:off x="681038" y="1255271"/>
            <a:ext cx="8543925" cy="787247"/>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170"/>
              <a:t>모터 테스트는 RC 캘리브레이션을 먼저 수행하여야 가능하다.</a:t>
            </a:r>
            <a:endParaRPr sz="2170"/>
          </a:p>
        </p:txBody>
      </p:sp>
      <p:pic>
        <p:nvPicPr>
          <p:cNvPr id="762" name="Google Shape;762;p72"/>
          <p:cNvPicPr preferRelativeResize="0"/>
          <p:nvPr/>
        </p:nvPicPr>
        <p:blipFill rotWithShape="1">
          <a:blip r:embed="rId3">
            <a:alphaModFix/>
          </a:blip>
          <a:srcRect b="0" l="0" r="0" t="0"/>
          <a:stretch/>
        </p:blipFill>
        <p:spPr>
          <a:xfrm>
            <a:off x="2127903" y="1880075"/>
            <a:ext cx="5961275" cy="438234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9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Arming Check 설정</a:t>
            </a:r>
            <a:endParaRPr/>
          </a:p>
        </p:txBody>
      </p:sp>
      <p:sp>
        <p:nvSpPr>
          <p:cNvPr id="768" name="Google Shape;768;p92"/>
          <p:cNvSpPr txBox="1"/>
          <p:nvPr>
            <p:ph idx="1" type="body"/>
          </p:nvPr>
        </p:nvSpPr>
        <p:spPr>
          <a:xfrm>
            <a:off x="681038" y="1255271"/>
            <a:ext cx="8543925" cy="1504554"/>
          </a:xfrm>
          <a:prstGeom prst="rect">
            <a:avLst/>
          </a:prstGeom>
          <a:noFill/>
          <a:ln>
            <a:noFill/>
          </a:ln>
        </p:spPr>
        <p:txBody>
          <a:bodyPr anchorCtr="0" anchor="t" bIns="45700" lIns="91425" spcFirstLastPara="1" rIns="91425" wrap="square" tIns="45700">
            <a:normAutofit/>
          </a:bodyPr>
          <a:lstStyle/>
          <a:p>
            <a:pPr indent="-342900" lvl="0" marL="457200" rtl="0" algn="l">
              <a:lnSpc>
                <a:spcPct val="80000"/>
              </a:lnSpc>
              <a:spcBef>
                <a:spcPts val="1000"/>
              </a:spcBef>
              <a:spcAft>
                <a:spcPts val="0"/>
              </a:spcAft>
              <a:buClr>
                <a:schemeClr val="dk1"/>
              </a:buClr>
              <a:buSzPts val="1800"/>
              <a:buAutoNum type="arabicPeriod"/>
            </a:pPr>
            <a:r>
              <a:rPr lang="en-US" sz="2590"/>
              <a:t>All 과 RC Channels 만을 미선택한다.</a:t>
            </a:r>
            <a:endParaRPr/>
          </a:p>
          <a:p>
            <a:pPr indent="-342900" lvl="0" marL="457200" rtl="0" algn="l">
              <a:lnSpc>
                <a:spcPct val="80000"/>
              </a:lnSpc>
              <a:spcBef>
                <a:spcPts val="1000"/>
              </a:spcBef>
              <a:spcAft>
                <a:spcPts val="0"/>
              </a:spcAft>
              <a:buClr>
                <a:schemeClr val="dk1"/>
              </a:buClr>
              <a:buSzPts val="1800"/>
              <a:buAutoNum type="arabicPeriod"/>
            </a:pPr>
            <a:r>
              <a:rPr lang="en-US" sz="2590"/>
              <a:t>나머지는 모두 선택한다.</a:t>
            </a:r>
            <a:endParaRPr/>
          </a:p>
          <a:p>
            <a:pPr indent="-342900" lvl="0" marL="457200" rtl="0" algn="l">
              <a:lnSpc>
                <a:spcPct val="80000"/>
              </a:lnSpc>
              <a:spcBef>
                <a:spcPts val="1000"/>
              </a:spcBef>
              <a:spcAft>
                <a:spcPts val="0"/>
              </a:spcAft>
              <a:buClr>
                <a:schemeClr val="dk1"/>
              </a:buClr>
              <a:buSzPts val="1800"/>
              <a:buAutoNum type="arabicPeriod"/>
            </a:pPr>
            <a:r>
              <a:rPr lang="en-US" sz="2590"/>
              <a:t>Write Params를 클릭한다.</a:t>
            </a:r>
            <a:endParaRPr sz="2590"/>
          </a:p>
        </p:txBody>
      </p:sp>
      <p:sp>
        <p:nvSpPr>
          <p:cNvPr id="769" name="Google Shape;769;p9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70" name="Google Shape;770;p92"/>
          <p:cNvGrpSpPr/>
          <p:nvPr/>
        </p:nvGrpSpPr>
        <p:grpSpPr>
          <a:xfrm>
            <a:off x="1528183" y="2829415"/>
            <a:ext cx="6849633" cy="3635003"/>
            <a:chOff x="1528183" y="2721349"/>
            <a:chExt cx="6849633" cy="3635003"/>
          </a:xfrm>
        </p:grpSpPr>
        <p:pic>
          <p:nvPicPr>
            <p:cNvPr id="771" name="Google Shape;771;p92"/>
            <p:cNvPicPr preferRelativeResize="0"/>
            <p:nvPr/>
          </p:nvPicPr>
          <p:blipFill rotWithShape="1">
            <a:blip r:embed="rId3">
              <a:alphaModFix/>
            </a:blip>
            <a:srcRect b="0" l="0" r="0" t="0"/>
            <a:stretch/>
          </p:blipFill>
          <p:spPr>
            <a:xfrm>
              <a:off x="1528183" y="2721349"/>
              <a:ext cx="6849633" cy="3635003"/>
            </a:xfrm>
            <a:prstGeom prst="rect">
              <a:avLst/>
            </a:prstGeom>
            <a:noFill/>
            <a:ln cap="flat" cmpd="sng" w="9525">
              <a:solidFill>
                <a:schemeClr val="accent1"/>
              </a:solidFill>
              <a:prstDash val="solid"/>
              <a:round/>
              <a:headEnd len="sm" w="sm" type="none"/>
              <a:tailEnd len="sm" w="sm" type="none"/>
            </a:ln>
          </p:spPr>
        </p:pic>
        <p:sp>
          <p:nvSpPr>
            <p:cNvPr id="772" name="Google Shape;772;p92"/>
            <p:cNvSpPr/>
            <p:nvPr/>
          </p:nvSpPr>
          <p:spPr>
            <a:xfrm>
              <a:off x="3042458" y="5329286"/>
              <a:ext cx="4937760" cy="5478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3" name="Google Shape;773;p92"/>
            <p:cNvSpPr/>
            <p:nvPr/>
          </p:nvSpPr>
          <p:spPr>
            <a:xfrm>
              <a:off x="2926079" y="3416531"/>
              <a:ext cx="1064029" cy="4073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74" name="Google Shape;774;p9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5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RC 사용 방법</a:t>
            </a:r>
            <a:endParaRPr/>
          </a:p>
        </p:txBody>
      </p:sp>
      <p:sp>
        <p:nvSpPr>
          <p:cNvPr id="780" name="Google Shape;780;p5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781" name="Google Shape;781;p5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82" name="Google Shape;782;p5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5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Binding Procedure</a:t>
            </a:r>
            <a:endParaRPr/>
          </a:p>
        </p:txBody>
      </p:sp>
      <p:sp>
        <p:nvSpPr>
          <p:cNvPr id="788" name="Google Shape;788;p57"/>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1750"/>
              <a:buAutoNum type="arabicPeriod"/>
            </a:pPr>
            <a:r>
              <a:rPr lang="en-US" sz="1750"/>
              <a:t>Binding is the process of uniquely associating a particular receiver to a transmitter module. A transmitter module can be bound to multiple receivers (not to be used simultaneously). A receiver can only be bound to one transmitter module.</a:t>
            </a:r>
            <a:endParaRPr/>
          </a:p>
          <a:p>
            <a:pPr indent="-514350" lvl="0" marL="514350" rtl="0" algn="l">
              <a:lnSpc>
                <a:spcPct val="100000"/>
              </a:lnSpc>
              <a:spcBef>
                <a:spcPts val="1000"/>
              </a:spcBef>
              <a:spcAft>
                <a:spcPts val="0"/>
              </a:spcAft>
              <a:buClr>
                <a:schemeClr val="dk1"/>
              </a:buClr>
              <a:buSzPts val="1750"/>
              <a:buAutoNum type="arabicPeriod"/>
            </a:pPr>
            <a:r>
              <a:rPr lang="en-US" sz="1750"/>
              <a:t>Follow the steps below to finish the binding procedure.</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while holding the F/S button on the module (please refer to the module instruction manual for switch positions). Release the button. The RED LED on the XJT module will flash, indicating the transmitter is ready to bind to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Set X8R receiver in bind mode (see below chart for details), The RED LED on the receiver will flash, indicating the binding process is completed.</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off both the transmitter and the receiver.</a:t>
            </a:r>
            <a:endParaRPr/>
          </a:p>
          <a:p>
            <a:pPr indent="-514350" lvl="1" marL="971550" rtl="0" algn="l">
              <a:lnSpc>
                <a:spcPct val="100000"/>
              </a:lnSpc>
              <a:spcBef>
                <a:spcPts val="500"/>
              </a:spcBef>
              <a:spcAft>
                <a:spcPts val="0"/>
              </a:spcAft>
              <a:buClr>
                <a:schemeClr val="dk1"/>
              </a:buClr>
              <a:buSzPts val="1750"/>
              <a:buFont typeface="Calibri"/>
              <a:buAutoNum type="arabicParenR"/>
            </a:pPr>
            <a:r>
              <a:rPr lang="en-US" sz="1750"/>
              <a:t>Turn on the transmitter and connect the battery. The GREEN LED on the receiver indicates the receiver is receiving commands from the transmitter. The receiver/transmitter module binding will not have to be repeated, unless one of the two is replaced</a:t>
            </a:r>
            <a:endParaRPr/>
          </a:p>
        </p:txBody>
      </p:sp>
      <p:sp>
        <p:nvSpPr>
          <p:cNvPr id="789" name="Google Shape;789;p5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90" name="Google Shape;790;p5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5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1</a:t>
            </a:r>
            <a:endParaRPr/>
          </a:p>
        </p:txBody>
      </p:sp>
      <p:sp>
        <p:nvSpPr>
          <p:cNvPr id="796" name="Google Shape;796;p58"/>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https://www.youtube.com/watch?v=RH_RuVbF2YU</a:t>
            </a:r>
            <a:endParaRPr/>
          </a:p>
        </p:txBody>
      </p:sp>
      <p:sp>
        <p:nvSpPr>
          <p:cNvPr id="797" name="Google Shape;797;p5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798" name="Google Shape;798;p5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9" name="Google Shape;799;p58"/>
          <p:cNvPicPr preferRelativeResize="0"/>
          <p:nvPr/>
        </p:nvPicPr>
        <p:blipFill rotWithShape="1">
          <a:blip r:embed="rId4">
            <a:alphaModFix/>
          </a:blip>
          <a:srcRect b="0" l="0" r="0" t="0"/>
          <a:stretch/>
        </p:blipFill>
        <p:spPr>
          <a:xfrm>
            <a:off x="1860772" y="2556654"/>
            <a:ext cx="6184455" cy="347875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5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FrSky X8R 수신기 바인딩 2</a:t>
            </a:r>
            <a:endParaRPr/>
          </a:p>
        </p:txBody>
      </p:sp>
      <p:sp>
        <p:nvSpPr>
          <p:cNvPr id="805" name="Google Shape;805;p59"/>
          <p:cNvSpPr txBox="1"/>
          <p:nvPr>
            <p:ph idx="1" type="body"/>
          </p:nvPr>
        </p:nvSpPr>
        <p:spPr>
          <a:xfrm>
            <a:off x="681038" y="1255271"/>
            <a:ext cx="8543925" cy="161973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바인딩 방법</a:t>
            </a:r>
            <a:endParaRPr/>
          </a:p>
          <a:p>
            <a:pPr indent="-228600" lvl="1" marL="685800" rtl="0" algn="l">
              <a:lnSpc>
                <a:spcPct val="100000"/>
              </a:lnSpc>
              <a:spcBef>
                <a:spcPts val="500"/>
              </a:spcBef>
              <a:spcAft>
                <a:spcPts val="0"/>
              </a:spcAft>
              <a:buClr>
                <a:schemeClr val="dk1"/>
              </a:buClr>
              <a:buSzPts val="2800"/>
              <a:buChar char="•"/>
            </a:pPr>
            <a:r>
              <a:rPr lang="en-US" u="sng">
                <a:solidFill>
                  <a:schemeClr val="hlink"/>
                </a:solidFill>
                <a:hlinkClick r:id="rId3"/>
              </a:rPr>
              <a:t>https://www.youtube.com/watch?v=jUkutJrzXFI</a:t>
            </a:r>
            <a:endParaRPr/>
          </a:p>
        </p:txBody>
      </p:sp>
      <p:sp>
        <p:nvSpPr>
          <p:cNvPr id="806" name="Google Shape;806;p59"/>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807" name="Google Shape;807;p5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8" name="Google Shape;808;p59"/>
          <p:cNvPicPr preferRelativeResize="0"/>
          <p:nvPr/>
        </p:nvPicPr>
        <p:blipFill rotWithShape="1">
          <a:blip r:embed="rId4">
            <a:alphaModFix/>
          </a:blip>
          <a:srcRect b="0" l="0" r="0" t="0"/>
          <a:stretch/>
        </p:blipFill>
        <p:spPr>
          <a:xfrm>
            <a:off x="1910334" y="2552589"/>
            <a:ext cx="6085332" cy="342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조립</a:t>
            </a:r>
            <a:endParaRPr/>
          </a:p>
        </p:txBody>
      </p:sp>
      <p:sp>
        <p:nvSpPr>
          <p:cNvPr id="154" name="Google Shape;154;p8"/>
          <p:cNvSpPr txBox="1"/>
          <p:nvPr>
            <p:ph idx="1" type="body"/>
          </p:nvPr>
        </p:nvSpPr>
        <p:spPr>
          <a:xfrm>
            <a:off x="681039" y="1255271"/>
            <a:ext cx="6008086" cy="4931345"/>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590"/>
              <a:buAutoNum type="arabicPeriod"/>
            </a:pPr>
            <a:r>
              <a:rPr lang="en-US" sz="2590"/>
              <a:t>홈페이지</a:t>
            </a:r>
            <a:endParaRPr sz="2590"/>
          </a:p>
          <a:p>
            <a:pPr indent="-228600" lvl="1" marL="685800" rtl="0" algn="l">
              <a:lnSpc>
                <a:spcPct val="100000"/>
              </a:lnSpc>
              <a:spcBef>
                <a:spcPts val="500"/>
              </a:spcBef>
              <a:spcAft>
                <a:spcPts val="0"/>
              </a:spcAft>
              <a:buClr>
                <a:schemeClr val="dk1"/>
              </a:buClr>
              <a:buSzPts val="2590"/>
              <a:buChar char="•"/>
            </a:pPr>
            <a:r>
              <a:rPr lang="en-US" sz="2590" u="sng">
                <a:solidFill>
                  <a:schemeClr val="hlink"/>
                </a:solidFill>
                <a:hlinkClick r:id="rId3"/>
              </a:rPr>
              <a:t>https://docs.emlid.com/navio2/</a:t>
            </a:r>
            <a:endParaRPr sz="2590"/>
          </a:p>
          <a:p>
            <a:pPr indent="-514350" lvl="0" marL="514350" rtl="0" algn="l">
              <a:lnSpc>
                <a:spcPct val="100000"/>
              </a:lnSpc>
              <a:spcBef>
                <a:spcPts val="1000"/>
              </a:spcBef>
              <a:spcAft>
                <a:spcPts val="0"/>
              </a:spcAft>
              <a:buClr>
                <a:schemeClr val="dk1"/>
              </a:buClr>
              <a:buSzPts val="2590"/>
              <a:buAutoNum type="arabicPeriod"/>
            </a:pPr>
            <a:r>
              <a:rPr lang="en-US" sz="2590"/>
              <a:t>Powering Navio2 Attention</a:t>
            </a:r>
            <a:endParaRPr/>
          </a:p>
          <a:p>
            <a:pPr indent="-228600" lvl="1" marL="685800" rtl="0" algn="l">
              <a:lnSpc>
                <a:spcPct val="100000"/>
              </a:lnSpc>
              <a:spcBef>
                <a:spcPts val="500"/>
              </a:spcBef>
              <a:spcAft>
                <a:spcPts val="0"/>
              </a:spcAft>
              <a:buClr>
                <a:schemeClr val="dk1"/>
              </a:buClr>
              <a:buSzPts val="2590"/>
              <a:buChar char="•"/>
            </a:pPr>
            <a:r>
              <a:rPr lang="en-US" sz="2590"/>
              <a:t>ALL POWER SOURCES SHOULD PROVIDE VOLTAGE IN 4.8-5.3V RANGE, OTHERWISE YOU CAN DAMAGE YOUR NAVIO2 AND RASPBERRY PI.**</a:t>
            </a:r>
            <a:endParaRPr/>
          </a:p>
          <a:p>
            <a:pPr indent="-514350" lvl="0" marL="514350" rtl="0" algn="l">
              <a:lnSpc>
                <a:spcPct val="100000"/>
              </a:lnSpc>
              <a:spcBef>
                <a:spcPts val="1000"/>
              </a:spcBef>
              <a:spcAft>
                <a:spcPts val="0"/>
              </a:spcAft>
              <a:buClr>
                <a:schemeClr val="dk1"/>
              </a:buClr>
              <a:buSzPts val="2590"/>
              <a:buAutoNum type="arabicPeriod"/>
            </a:pPr>
            <a:r>
              <a:rPr lang="en-US" sz="2590"/>
              <a:t>Navio2 has three power sources, all of them can be used simultaneously as they are protected by ideal diodes.</a:t>
            </a:r>
            <a:endParaRPr/>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a:p>
            <a:pPr indent="-349885" lvl="0" marL="514350" rtl="0" algn="l">
              <a:lnSpc>
                <a:spcPct val="100000"/>
              </a:lnSpc>
              <a:spcBef>
                <a:spcPts val="1000"/>
              </a:spcBef>
              <a:spcAft>
                <a:spcPts val="0"/>
              </a:spcAft>
              <a:buClr>
                <a:schemeClr val="dk1"/>
              </a:buClr>
              <a:buSzPts val="2590"/>
              <a:buNone/>
            </a:pPr>
            <a:r>
              <a:t/>
            </a:r>
            <a:endParaRPr sz="2590"/>
          </a:p>
        </p:txBody>
      </p:sp>
      <p:sp>
        <p:nvSpPr>
          <p:cNvPr id="155" name="Google Shape;155;p8"/>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156" name="Google Shape;156;p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7" name="Google Shape;157;p8"/>
          <p:cNvPicPr preferRelativeResize="0"/>
          <p:nvPr/>
        </p:nvPicPr>
        <p:blipFill rotWithShape="1">
          <a:blip r:embed="rId4">
            <a:alphaModFix/>
          </a:blip>
          <a:srcRect b="0" l="0" r="0" t="0"/>
          <a:stretch/>
        </p:blipFill>
        <p:spPr>
          <a:xfrm>
            <a:off x="6530960" y="551804"/>
            <a:ext cx="3192144" cy="58045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1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X8R 수신기 바인딩</a:t>
            </a:r>
            <a:endParaRPr/>
          </a:p>
        </p:txBody>
      </p:sp>
      <p:sp>
        <p:nvSpPr>
          <p:cNvPr id="814" name="Google Shape;814;p11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5" name="Google Shape;815;p119"/>
          <p:cNvPicPr preferRelativeResize="0"/>
          <p:nvPr/>
        </p:nvPicPr>
        <p:blipFill rotWithShape="1">
          <a:blip r:embed="rId3">
            <a:alphaModFix/>
          </a:blip>
          <a:srcRect b="0" l="0" r="0" t="0"/>
          <a:stretch/>
        </p:blipFill>
        <p:spPr>
          <a:xfrm>
            <a:off x="1081454" y="1465886"/>
            <a:ext cx="7743092" cy="4512122"/>
          </a:xfrm>
          <a:prstGeom prst="rect">
            <a:avLst/>
          </a:prstGeom>
          <a:noFill/>
          <a:ln>
            <a:noFill/>
          </a:ln>
        </p:spPr>
      </p:pic>
      <p:sp>
        <p:nvSpPr>
          <p:cNvPr id="816" name="Google Shape;816;p119"/>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2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X8R 수신기 바인딩</a:t>
            </a:r>
            <a:endParaRPr/>
          </a:p>
        </p:txBody>
      </p:sp>
      <p:sp>
        <p:nvSpPr>
          <p:cNvPr id="822" name="Google Shape;822;p12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3" name="Google Shape;823;p120"/>
          <p:cNvPicPr preferRelativeResize="0"/>
          <p:nvPr/>
        </p:nvPicPr>
        <p:blipFill rotWithShape="1">
          <a:blip r:embed="rId3">
            <a:alphaModFix/>
          </a:blip>
          <a:srcRect b="0" l="0" r="0" t="0"/>
          <a:stretch/>
        </p:blipFill>
        <p:spPr>
          <a:xfrm>
            <a:off x="681038" y="1464268"/>
            <a:ext cx="4506424" cy="3887631"/>
          </a:xfrm>
          <a:prstGeom prst="rect">
            <a:avLst/>
          </a:prstGeom>
          <a:noFill/>
          <a:ln>
            <a:noFill/>
          </a:ln>
        </p:spPr>
      </p:pic>
      <p:pic>
        <p:nvPicPr>
          <p:cNvPr id="824" name="Google Shape;824;p120"/>
          <p:cNvPicPr preferRelativeResize="0"/>
          <p:nvPr/>
        </p:nvPicPr>
        <p:blipFill rotWithShape="1">
          <a:blip r:embed="rId4">
            <a:alphaModFix/>
          </a:blip>
          <a:srcRect b="0" l="0" r="0" t="0"/>
          <a:stretch/>
        </p:blipFill>
        <p:spPr>
          <a:xfrm>
            <a:off x="4829530" y="3261947"/>
            <a:ext cx="4395432" cy="2841790"/>
          </a:xfrm>
          <a:prstGeom prst="rect">
            <a:avLst/>
          </a:prstGeom>
          <a:noFill/>
          <a:ln>
            <a:noFill/>
          </a:ln>
        </p:spPr>
      </p:pic>
      <p:sp>
        <p:nvSpPr>
          <p:cNvPr id="825" name="Google Shape;825;p120"/>
          <p:cNvSpPr/>
          <p:nvPr/>
        </p:nvSpPr>
        <p:spPr>
          <a:xfrm rot="5400000">
            <a:off x="4737212" y="2203817"/>
            <a:ext cx="1547444" cy="1362808"/>
          </a:xfrm>
          <a:prstGeom prst="bentArrow">
            <a:avLst>
              <a:gd fmla="val 25000" name="adj1"/>
              <a:gd fmla="val 25000" name="adj2"/>
              <a:gd fmla="val 25000" name="adj3"/>
              <a:gd fmla="val 43750" name="adj4"/>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6" name="Google Shape;826;p120"/>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6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초기 연결</a:t>
            </a:r>
            <a:endParaRPr/>
          </a:p>
        </p:txBody>
      </p:sp>
      <p:sp>
        <p:nvSpPr>
          <p:cNvPr id="832" name="Google Shape;832;p60"/>
          <p:cNvSpPr txBox="1"/>
          <p:nvPr>
            <p:ph idx="1" type="body"/>
          </p:nvPr>
        </p:nvSpPr>
        <p:spPr>
          <a:xfrm>
            <a:off x="681038" y="1255271"/>
            <a:ext cx="8543925" cy="158678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초기 연결 모습</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적색 LED가 깜빡 거림.</a:t>
            </a:r>
            <a:endParaRPr/>
          </a:p>
        </p:txBody>
      </p:sp>
      <p:sp>
        <p:nvSpPr>
          <p:cNvPr id="833" name="Google Shape;833;p6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834" name="Google Shape;834;p6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5" name="Google Shape;835;p60"/>
          <p:cNvPicPr preferRelativeResize="0"/>
          <p:nvPr/>
        </p:nvPicPr>
        <p:blipFill rotWithShape="1">
          <a:blip r:embed="rId3">
            <a:alphaModFix/>
          </a:blip>
          <a:srcRect b="0" l="0" r="0" t="0"/>
          <a:stretch/>
        </p:blipFill>
        <p:spPr>
          <a:xfrm rot="-5400000">
            <a:off x="3619949" y="2171955"/>
            <a:ext cx="2666101" cy="434175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6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X8R 수신기와 Navio 바인딩 </a:t>
            </a:r>
            <a:endParaRPr/>
          </a:p>
        </p:txBody>
      </p:sp>
      <p:sp>
        <p:nvSpPr>
          <p:cNvPr id="841" name="Google Shape;841;p61"/>
          <p:cNvSpPr txBox="1"/>
          <p:nvPr>
            <p:ph idx="1" type="body"/>
          </p:nvPr>
        </p:nvSpPr>
        <p:spPr>
          <a:xfrm>
            <a:off x="681038" y="1255271"/>
            <a:ext cx="8543925" cy="170211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X8R 수신기와 Navio 바인딩 결과</a:t>
            </a:r>
            <a:endParaRPr/>
          </a:p>
          <a:p>
            <a:pPr indent="-228600" lvl="1" marL="685800" rtl="0" algn="l">
              <a:lnSpc>
                <a:spcPct val="100000"/>
              </a:lnSpc>
              <a:spcBef>
                <a:spcPts val="500"/>
              </a:spcBef>
              <a:spcAft>
                <a:spcPts val="0"/>
              </a:spcAft>
              <a:buClr>
                <a:schemeClr val="dk1"/>
              </a:buClr>
              <a:buSzPts val="2800"/>
              <a:buChar char="•"/>
            </a:pPr>
            <a:r>
              <a:rPr lang="en-US"/>
              <a:t>바인딩 되지 않으면 수신기에 녹색 LED가 깜빡 거림.</a:t>
            </a:r>
            <a:endParaRPr/>
          </a:p>
        </p:txBody>
      </p:sp>
      <p:sp>
        <p:nvSpPr>
          <p:cNvPr id="842" name="Google Shape;842;p61"/>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843" name="Google Shape;843;p6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4" name="Google Shape;844;p61"/>
          <p:cNvPicPr preferRelativeResize="0"/>
          <p:nvPr/>
        </p:nvPicPr>
        <p:blipFill rotWithShape="1">
          <a:blip r:embed="rId3">
            <a:alphaModFix/>
          </a:blip>
          <a:srcRect b="0" l="0" r="0" t="0"/>
          <a:stretch/>
        </p:blipFill>
        <p:spPr>
          <a:xfrm>
            <a:off x="2700023" y="2814639"/>
            <a:ext cx="4505954" cy="334374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6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ArduPilot에서 RC 캘리브레이션</a:t>
            </a:r>
            <a:endParaRPr/>
          </a:p>
        </p:txBody>
      </p:sp>
      <p:sp>
        <p:nvSpPr>
          <p:cNvPr id="850" name="Google Shape;850;p62"/>
          <p:cNvSpPr txBox="1"/>
          <p:nvPr>
            <p:ph idx="1" type="body"/>
          </p:nvPr>
        </p:nvSpPr>
        <p:spPr>
          <a:xfrm>
            <a:off x="681038" y="1255272"/>
            <a:ext cx="8543925" cy="1324894"/>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a:t>ArduPilot에서 RC 신호를 보정할 수 있음.</a:t>
            </a:r>
            <a:endParaRPr/>
          </a:p>
        </p:txBody>
      </p:sp>
      <p:sp>
        <p:nvSpPr>
          <p:cNvPr id="851" name="Google Shape;851;p6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852" name="Google Shape;852;p6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3" name="Google Shape;853;p62"/>
          <p:cNvPicPr preferRelativeResize="0"/>
          <p:nvPr/>
        </p:nvPicPr>
        <p:blipFill rotWithShape="1">
          <a:blip r:embed="rId3">
            <a:alphaModFix/>
          </a:blip>
          <a:srcRect b="0" l="0" r="0" t="0"/>
          <a:stretch/>
        </p:blipFill>
        <p:spPr>
          <a:xfrm>
            <a:off x="2980490" y="1973382"/>
            <a:ext cx="3467202" cy="414451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0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Mode</a:t>
            </a:r>
            <a:endParaRPr/>
          </a:p>
        </p:txBody>
      </p:sp>
      <p:sp>
        <p:nvSpPr>
          <p:cNvPr id="859" name="Google Shape;859;p10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60" name="Google Shape;860;p102"/>
          <p:cNvPicPr preferRelativeResize="0"/>
          <p:nvPr/>
        </p:nvPicPr>
        <p:blipFill rotWithShape="1">
          <a:blip r:embed="rId3">
            <a:alphaModFix/>
          </a:blip>
          <a:srcRect b="0" l="0" r="0" t="0"/>
          <a:stretch/>
        </p:blipFill>
        <p:spPr>
          <a:xfrm>
            <a:off x="4953000" y="166751"/>
            <a:ext cx="3640584" cy="1430750"/>
          </a:xfrm>
          <a:prstGeom prst="rect">
            <a:avLst/>
          </a:prstGeom>
          <a:noFill/>
          <a:ln>
            <a:noFill/>
          </a:ln>
        </p:spPr>
      </p:pic>
      <p:grpSp>
        <p:nvGrpSpPr>
          <p:cNvPr id="861" name="Google Shape;861;p102"/>
          <p:cNvGrpSpPr/>
          <p:nvPr/>
        </p:nvGrpSpPr>
        <p:grpSpPr>
          <a:xfrm>
            <a:off x="977454" y="1689978"/>
            <a:ext cx="7366818" cy="1831939"/>
            <a:chOff x="977454" y="1689978"/>
            <a:chExt cx="7366818" cy="1831939"/>
          </a:xfrm>
        </p:grpSpPr>
        <p:pic>
          <p:nvPicPr>
            <p:cNvPr id="862" name="Google Shape;862;p102"/>
            <p:cNvPicPr preferRelativeResize="0"/>
            <p:nvPr/>
          </p:nvPicPr>
          <p:blipFill rotWithShape="1">
            <a:blip r:embed="rId4">
              <a:alphaModFix/>
            </a:blip>
            <a:srcRect b="0" l="0" r="0" t="0"/>
            <a:stretch/>
          </p:blipFill>
          <p:spPr>
            <a:xfrm>
              <a:off x="2563005" y="1689978"/>
              <a:ext cx="5781267" cy="1831939"/>
            </a:xfrm>
            <a:prstGeom prst="rect">
              <a:avLst/>
            </a:prstGeom>
            <a:noFill/>
            <a:ln>
              <a:noFill/>
            </a:ln>
          </p:spPr>
        </p:pic>
        <p:sp>
          <p:nvSpPr>
            <p:cNvPr id="863" name="Google Shape;863;p102"/>
            <p:cNvSpPr/>
            <p:nvPr/>
          </p:nvSpPr>
          <p:spPr>
            <a:xfrm>
              <a:off x="977454" y="2395790"/>
              <a:ext cx="12666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Open Sans"/>
                  <a:ea typeface="Open Sans"/>
                  <a:cs typeface="Open Sans"/>
                  <a:sym typeface="Open Sans"/>
                </a:rPr>
                <a:t>Mode 1</a:t>
              </a:r>
              <a:endParaRPr b="0" i="0" sz="1400" u="none" cap="none" strike="noStrike">
                <a:solidFill>
                  <a:srgbClr val="000000"/>
                </a:solidFill>
                <a:latin typeface="Arial"/>
                <a:ea typeface="Arial"/>
                <a:cs typeface="Arial"/>
                <a:sym typeface="Arial"/>
              </a:endParaRPr>
            </a:p>
          </p:txBody>
        </p:sp>
      </p:grpSp>
      <p:grpSp>
        <p:nvGrpSpPr>
          <p:cNvPr id="864" name="Google Shape;864;p102"/>
          <p:cNvGrpSpPr/>
          <p:nvPr/>
        </p:nvGrpSpPr>
        <p:grpSpPr>
          <a:xfrm>
            <a:off x="977454" y="4384487"/>
            <a:ext cx="7498081" cy="1870761"/>
            <a:chOff x="977454" y="4384487"/>
            <a:chExt cx="7498081" cy="1870761"/>
          </a:xfrm>
        </p:grpSpPr>
        <p:pic>
          <p:nvPicPr>
            <p:cNvPr id="865" name="Google Shape;865;p102"/>
            <p:cNvPicPr preferRelativeResize="0"/>
            <p:nvPr/>
          </p:nvPicPr>
          <p:blipFill rotWithShape="1">
            <a:blip r:embed="rId5">
              <a:alphaModFix/>
            </a:blip>
            <a:srcRect b="0" l="0" r="0" t="0"/>
            <a:stretch/>
          </p:blipFill>
          <p:spPr>
            <a:xfrm>
              <a:off x="2563005" y="4384487"/>
              <a:ext cx="5912530" cy="1870761"/>
            </a:xfrm>
            <a:prstGeom prst="rect">
              <a:avLst/>
            </a:prstGeom>
            <a:noFill/>
            <a:ln>
              <a:noFill/>
            </a:ln>
          </p:spPr>
        </p:pic>
        <p:sp>
          <p:nvSpPr>
            <p:cNvPr id="866" name="Google Shape;866;p102"/>
            <p:cNvSpPr/>
            <p:nvPr/>
          </p:nvSpPr>
          <p:spPr>
            <a:xfrm>
              <a:off x="977454" y="5089034"/>
              <a:ext cx="12666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Open Sans"/>
                  <a:ea typeface="Open Sans"/>
                  <a:cs typeface="Open Sans"/>
                  <a:sym typeface="Open Sans"/>
                </a:rPr>
                <a:t>Mode 2</a:t>
              </a:r>
              <a:endParaRPr b="0" i="0" sz="1400" u="none" cap="none" strike="noStrike">
                <a:solidFill>
                  <a:srgbClr val="000000"/>
                </a:solidFill>
                <a:latin typeface="Arial"/>
                <a:ea typeface="Arial"/>
                <a:cs typeface="Arial"/>
                <a:sym typeface="Arial"/>
              </a:endParaRPr>
            </a:p>
          </p:txBody>
        </p:sp>
      </p:grpSp>
      <p:sp>
        <p:nvSpPr>
          <p:cNvPr id="867" name="Google Shape;867;p102"/>
          <p:cNvSpPr/>
          <p:nvPr/>
        </p:nvSpPr>
        <p:spPr>
          <a:xfrm>
            <a:off x="977454" y="3614394"/>
            <a:ext cx="8006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Open Sans"/>
                <a:ea typeface="Open Sans"/>
                <a:cs typeface="Open Sans"/>
                <a:sym typeface="Open Sans"/>
              </a:rPr>
              <a:t>“Mode 1” is the second most common control setup that people use. </a:t>
            </a:r>
            <a:endParaRPr b="0" i="0" sz="1400" u="none" cap="none" strike="noStrike">
              <a:solidFill>
                <a:srgbClr val="000000"/>
              </a:solidFill>
              <a:latin typeface="Arial"/>
              <a:ea typeface="Arial"/>
              <a:cs typeface="Arial"/>
              <a:sym typeface="Arial"/>
            </a:endParaRPr>
          </a:p>
        </p:txBody>
      </p:sp>
      <p:sp>
        <p:nvSpPr>
          <p:cNvPr id="868" name="Google Shape;868;p102"/>
          <p:cNvSpPr/>
          <p:nvPr/>
        </p:nvSpPr>
        <p:spPr>
          <a:xfrm>
            <a:off x="977454" y="6213671"/>
            <a:ext cx="78610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Open Sans"/>
                <a:ea typeface="Open Sans"/>
                <a:cs typeface="Open Sans"/>
                <a:sym typeface="Open Sans"/>
              </a:rPr>
              <a:t> “Mode 2” is by far the most common, especially in the United States. </a:t>
            </a:r>
            <a:endParaRPr b="0" i="0" sz="1400" u="none" cap="none" strike="noStrike">
              <a:solidFill>
                <a:srgbClr val="000000"/>
              </a:solidFill>
              <a:latin typeface="Arial"/>
              <a:ea typeface="Arial"/>
              <a:cs typeface="Arial"/>
              <a:sym typeface="Arial"/>
            </a:endParaRPr>
          </a:p>
        </p:txBody>
      </p:sp>
      <p:sp>
        <p:nvSpPr>
          <p:cNvPr id="869" name="Google Shape;869;p102"/>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2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Stick Control</a:t>
            </a:r>
            <a:endParaRPr/>
          </a:p>
        </p:txBody>
      </p:sp>
      <p:sp>
        <p:nvSpPr>
          <p:cNvPr id="875" name="Google Shape;875;p12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6" name="Google Shape;876;p126"/>
          <p:cNvPicPr preferRelativeResize="0"/>
          <p:nvPr/>
        </p:nvPicPr>
        <p:blipFill rotWithShape="1">
          <a:blip r:embed="rId3">
            <a:alphaModFix/>
          </a:blip>
          <a:srcRect b="0" l="0" r="0" t="0"/>
          <a:stretch/>
        </p:blipFill>
        <p:spPr>
          <a:xfrm>
            <a:off x="1185085" y="1352393"/>
            <a:ext cx="7535830" cy="4885411"/>
          </a:xfrm>
          <a:prstGeom prst="rect">
            <a:avLst/>
          </a:prstGeom>
          <a:noFill/>
          <a:ln>
            <a:noFill/>
          </a:ln>
        </p:spPr>
      </p:pic>
      <p:sp>
        <p:nvSpPr>
          <p:cNvPr id="877" name="Google Shape;877;p12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2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Stick Control</a:t>
            </a:r>
            <a:endParaRPr/>
          </a:p>
        </p:txBody>
      </p:sp>
      <p:sp>
        <p:nvSpPr>
          <p:cNvPr id="883" name="Google Shape;883;p12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84" name="Google Shape;884;p127"/>
          <p:cNvPicPr preferRelativeResize="0"/>
          <p:nvPr/>
        </p:nvPicPr>
        <p:blipFill rotWithShape="1">
          <a:blip r:embed="rId3">
            <a:alphaModFix/>
          </a:blip>
          <a:srcRect b="0" l="0" r="0" t="0"/>
          <a:stretch/>
        </p:blipFill>
        <p:spPr>
          <a:xfrm>
            <a:off x="1185085" y="1352393"/>
            <a:ext cx="7535830" cy="4885411"/>
          </a:xfrm>
          <a:prstGeom prst="rect">
            <a:avLst/>
          </a:prstGeom>
          <a:noFill/>
          <a:ln>
            <a:noFill/>
          </a:ln>
        </p:spPr>
      </p:pic>
      <p:sp>
        <p:nvSpPr>
          <p:cNvPr id="885" name="Google Shape;885;p127"/>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8"/>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Stick Control : Air Plane</a:t>
            </a:r>
            <a:endParaRPr/>
          </a:p>
        </p:txBody>
      </p:sp>
      <p:sp>
        <p:nvSpPr>
          <p:cNvPr id="891" name="Google Shape;891;p128"/>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892" name="Google Shape;892;p128"/>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3" name="Google Shape;893;p128"/>
          <p:cNvPicPr preferRelativeResize="0"/>
          <p:nvPr/>
        </p:nvPicPr>
        <p:blipFill rotWithShape="1">
          <a:blip r:embed="rId3">
            <a:alphaModFix/>
          </a:blip>
          <a:srcRect b="0" l="0" r="0" t="0"/>
          <a:stretch/>
        </p:blipFill>
        <p:spPr>
          <a:xfrm>
            <a:off x="1212511" y="1180346"/>
            <a:ext cx="7738882" cy="508320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29"/>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Stick Control : Air Plane</a:t>
            </a:r>
            <a:endParaRPr/>
          </a:p>
        </p:txBody>
      </p:sp>
      <p:sp>
        <p:nvSpPr>
          <p:cNvPr id="899" name="Google Shape;899;p129"/>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900" name="Google Shape;900;p129"/>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01" name="Google Shape;901;p129"/>
          <p:cNvPicPr preferRelativeResize="0"/>
          <p:nvPr/>
        </p:nvPicPr>
        <p:blipFill rotWithShape="1">
          <a:blip r:embed="rId3">
            <a:alphaModFix/>
          </a:blip>
          <a:srcRect b="0" l="0" r="0" t="0"/>
          <a:stretch/>
        </p:blipFill>
        <p:spPr>
          <a:xfrm>
            <a:off x="1534657" y="1225857"/>
            <a:ext cx="7094592" cy="49921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65"/>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나비오2 부품 설명</a:t>
            </a:r>
            <a:endParaRPr/>
          </a:p>
        </p:txBody>
      </p:sp>
      <p:sp>
        <p:nvSpPr>
          <p:cNvPr id="163" name="Google Shape;163;p65"/>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4" name="Google Shape;164;p65"/>
          <p:cNvPicPr preferRelativeResize="0"/>
          <p:nvPr/>
        </p:nvPicPr>
        <p:blipFill rotWithShape="1">
          <a:blip r:embed="rId3">
            <a:alphaModFix/>
          </a:blip>
          <a:srcRect b="0" l="0" r="0" t="0"/>
          <a:stretch/>
        </p:blipFill>
        <p:spPr>
          <a:xfrm>
            <a:off x="617819" y="1451878"/>
            <a:ext cx="9079190" cy="4803643"/>
          </a:xfrm>
          <a:prstGeom prst="rect">
            <a:avLst/>
          </a:prstGeom>
          <a:noFill/>
          <a:ln>
            <a:noFill/>
          </a:ln>
        </p:spPr>
      </p:pic>
      <p:sp>
        <p:nvSpPr>
          <p:cNvPr id="165" name="Google Shape;165;p65"/>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10"/>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X8R</a:t>
            </a:r>
            <a:endParaRPr/>
          </a:p>
        </p:txBody>
      </p:sp>
      <p:sp>
        <p:nvSpPr>
          <p:cNvPr id="907" name="Google Shape;907;p110"/>
          <p:cNvSpPr txBox="1"/>
          <p:nvPr>
            <p:ph idx="1" type="body"/>
          </p:nvPr>
        </p:nvSpPr>
        <p:spPr>
          <a:xfrm>
            <a:off x="681038" y="1255271"/>
            <a:ext cx="8543925" cy="101741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sz="2400"/>
              <a:t> 공식적인 동작 범위는 2km </a:t>
            </a:r>
            <a:endParaRPr sz="2400"/>
          </a:p>
          <a:p>
            <a:pPr indent="-228600" lvl="0" marL="457200" rtl="0" algn="l">
              <a:lnSpc>
                <a:spcPct val="100000"/>
              </a:lnSpc>
              <a:spcBef>
                <a:spcPts val="1000"/>
              </a:spcBef>
              <a:spcAft>
                <a:spcPts val="0"/>
              </a:spcAft>
              <a:buClr>
                <a:schemeClr val="dk1"/>
              </a:buClr>
              <a:buSzPts val="1800"/>
              <a:buNone/>
            </a:pPr>
            <a:r>
              <a:t/>
            </a:r>
            <a:endParaRPr sz="2400"/>
          </a:p>
          <a:p>
            <a:pPr indent="-228600" lvl="0" marL="457200" rtl="0" algn="l">
              <a:lnSpc>
                <a:spcPct val="100000"/>
              </a:lnSpc>
              <a:spcBef>
                <a:spcPts val="1000"/>
              </a:spcBef>
              <a:spcAft>
                <a:spcPts val="0"/>
              </a:spcAft>
              <a:buClr>
                <a:schemeClr val="dk1"/>
              </a:buClr>
              <a:buSzPts val="1800"/>
              <a:buNone/>
            </a:pPr>
            <a:r>
              <a:t/>
            </a:r>
            <a:endParaRPr sz="2400"/>
          </a:p>
        </p:txBody>
      </p:sp>
      <p:sp>
        <p:nvSpPr>
          <p:cNvPr id="908" name="Google Shape;908;p110"/>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09" name="Google Shape;909;p110"/>
          <p:cNvPicPr preferRelativeResize="0"/>
          <p:nvPr/>
        </p:nvPicPr>
        <p:blipFill rotWithShape="1">
          <a:blip r:embed="rId3">
            <a:alphaModFix/>
          </a:blip>
          <a:srcRect b="0" l="0" r="0" t="0"/>
          <a:stretch/>
        </p:blipFill>
        <p:spPr>
          <a:xfrm>
            <a:off x="1204466" y="2091151"/>
            <a:ext cx="7267575" cy="2076450"/>
          </a:xfrm>
          <a:prstGeom prst="rect">
            <a:avLst/>
          </a:prstGeom>
          <a:noFill/>
          <a:ln>
            <a:noFill/>
          </a:ln>
        </p:spPr>
      </p:pic>
      <p:sp>
        <p:nvSpPr>
          <p:cNvPr id="910" name="Google Shape;910;p110"/>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11"/>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FrSky Taranis 모드1/2 변경 방법</a:t>
            </a:r>
            <a:endParaRPr/>
          </a:p>
        </p:txBody>
      </p:sp>
      <p:sp>
        <p:nvSpPr>
          <p:cNvPr id="916" name="Google Shape;916;p111"/>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17" name="Google Shape;917;p111" title="Modifying X9D radio transmitter from mode 2 to mode 1"/>
          <p:cNvPicPr preferRelativeResize="0"/>
          <p:nvPr/>
        </p:nvPicPr>
        <p:blipFill rotWithShape="1">
          <a:blip r:embed="rId3">
            <a:alphaModFix/>
          </a:blip>
          <a:srcRect b="0" l="0" r="0" t="0"/>
          <a:stretch/>
        </p:blipFill>
        <p:spPr>
          <a:xfrm>
            <a:off x="1118053" y="1499698"/>
            <a:ext cx="8113776" cy="4563999"/>
          </a:xfrm>
          <a:prstGeom prst="rect">
            <a:avLst/>
          </a:prstGeom>
          <a:noFill/>
          <a:ln>
            <a:noFill/>
          </a:ln>
        </p:spPr>
      </p:pic>
      <p:sp>
        <p:nvSpPr>
          <p:cNvPr id="918" name="Google Shape;918;p111"/>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12"/>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RC 시동 방법</a:t>
            </a:r>
            <a:endParaRPr/>
          </a:p>
        </p:txBody>
      </p:sp>
      <p:sp>
        <p:nvSpPr>
          <p:cNvPr id="924" name="Google Shape;924;p112"/>
          <p:cNvSpPr txBox="1"/>
          <p:nvPr>
            <p:ph idx="1" type="body"/>
          </p:nvPr>
        </p:nvSpPr>
        <p:spPr>
          <a:xfrm>
            <a:off x="681038" y="1255270"/>
            <a:ext cx="8543925" cy="160757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AutoNum type="arabicPeriod"/>
            </a:pPr>
            <a:r>
              <a:rPr lang="en-US" sz="2590"/>
              <a:t>ardupilot RC 캘리브레이션에서 Mode2로 바인딩함.</a:t>
            </a:r>
            <a:endParaRPr sz="2590"/>
          </a:p>
          <a:p>
            <a:pPr indent="-342900" lvl="0" marL="457200" rtl="0" algn="l">
              <a:lnSpc>
                <a:spcPct val="90000"/>
              </a:lnSpc>
              <a:spcBef>
                <a:spcPts val="1000"/>
              </a:spcBef>
              <a:spcAft>
                <a:spcPts val="0"/>
              </a:spcAft>
              <a:buClr>
                <a:schemeClr val="dk1"/>
              </a:buClr>
              <a:buSzPts val="1800"/>
              <a:buAutoNum type="arabicPeriod"/>
            </a:pPr>
            <a:r>
              <a:rPr lang="en-US" sz="2590"/>
              <a:t>Lower right the throttle lever for about 5 secs to arm.</a:t>
            </a:r>
            <a:endParaRPr/>
          </a:p>
          <a:p>
            <a:pPr indent="-342900" lvl="0" marL="457200" rtl="0" algn="l">
              <a:lnSpc>
                <a:spcPct val="90000"/>
              </a:lnSpc>
              <a:spcBef>
                <a:spcPts val="1000"/>
              </a:spcBef>
              <a:spcAft>
                <a:spcPts val="0"/>
              </a:spcAft>
              <a:buClr>
                <a:schemeClr val="dk1"/>
              </a:buClr>
              <a:buSzPts val="1800"/>
              <a:buAutoNum type="arabicPeriod"/>
            </a:pPr>
            <a:r>
              <a:rPr lang="en-US" sz="2590"/>
              <a:t>Lower left the throttle lever for about 3 secs to disarm.</a:t>
            </a:r>
            <a:endParaRPr/>
          </a:p>
        </p:txBody>
      </p:sp>
      <p:sp>
        <p:nvSpPr>
          <p:cNvPr id="925" name="Google Shape;925;p112"/>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26" name="Google Shape;926;p112"/>
          <p:cNvPicPr preferRelativeResize="0"/>
          <p:nvPr/>
        </p:nvPicPr>
        <p:blipFill rotWithShape="1">
          <a:blip r:embed="rId3">
            <a:alphaModFix/>
          </a:blip>
          <a:srcRect b="0" l="0" r="0" t="0"/>
          <a:stretch/>
        </p:blipFill>
        <p:spPr>
          <a:xfrm>
            <a:off x="1970155" y="2862841"/>
            <a:ext cx="6085332" cy="3423000"/>
          </a:xfrm>
          <a:prstGeom prst="rect">
            <a:avLst/>
          </a:prstGeom>
          <a:noFill/>
          <a:ln>
            <a:noFill/>
          </a:ln>
        </p:spPr>
      </p:pic>
      <p:sp>
        <p:nvSpPr>
          <p:cNvPr id="927" name="Google Shape;927;p112"/>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6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933" name="Google Shape;933;p6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934" name="Google Shape;934;p6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88888"/>
              </a:buClr>
              <a:buSzPts val="1200"/>
              <a:buFont typeface="Malgun Gothic"/>
              <a:buNone/>
            </a:pPr>
            <a:r>
              <a:rPr lang="en-US"/>
              <a:t>드론 멘토링</a:t>
            </a:r>
            <a:endParaRPr/>
          </a:p>
        </p:txBody>
      </p:sp>
      <p:sp>
        <p:nvSpPr>
          <p:cNvPr id="935" name="Google Shape;935;p6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algun Gothic"/>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64"/>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부록</a:t>
            </a:r>
            <a:endParaRPr/>
          </a:p>
        </p:txBody>
      </p:sp>
      <p:sp>
        <p:nvSpPr>
          <p:cNvPr id="941" name="Google Shape;941;p64"/>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US"/>
              <a:t> </a:t>
            </a:r>
            <a:endParaRPr/>
          </a:p>
        </p:txBody>
      </p:sp>
      <p:sp>
        <p:nvSpPr>
          <p:cNvPr id="942" name="Google Shape;942;p64"/>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943" name="Google Shape;943;p64"/>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76"/>
          <p:cNvSpPr txBox="1"/>
          <p:nvPr>
            <p:ph type="title"/>
          </p:nvPr>
        </p:nvSpPr>
        <p:spPr>
          <a:xfrm>
            <a:off x="675879" y="1986577"/>
            <a:ext cx="8543925" cy="10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t>PreArm 에러 해결책</a:t>
            </a:r>
            <a:endParaRPr/>
          </a:p>
        </p:txBody>
      </p:sp>
      <p:sp>
        <p:nvSpPr>
          <p:cNvPr id="949" name="Google Shape;949;p76"/>
          <p:cNvSpPr txBox="1"/>
          <p:nvPr>
            <p:ph idx="1" type="body"/>
          </p:nvPr>
        </p:nvSpPr>
        <p:spPr>
          <a:xfrm>
            <a:off x="675879" y="3171039"/>
            <a:ext cx="8543925" cy="2918613"/>
          </a:xfrm>
          <a:prstGeom prst="rect">
            <a:avLst/>
          </a:prstGeom>
          <a:noFill/>
          <a:ln>
            <a:noFill/>
          </a:ln>
        </p:spPr>
        <p:txBody>
          <a:bodyPr anchorCtr="0" anchor="ctr" bIns="45700" lIns="91425" spcFirstLastPara="1" rIns="91425" wrap="square" tIns="45700">
            <a:normAutofit/>
          </a:bodyPr>
          <a:lstStyle/>
          <a:p>
            <a:pPr indent="-457200" lvl="0" marL="457200" rtl="0" algn="ctr">
              <a:lnSpc>
                <a:spcPct val="100000"/>
              </a:lnSpc>
              <a:spcBef>
                <a:spcPts val="0"/>
              </a:spcBef>
              <a:spcAft>
                <a:spcPts val="0"/>
              </a:spcAft>
              <a:buClr>
                <a:schemeClr val="dk1"/>
              </a:buClr>
              <a:buSzPts val="2400"/>
              <a:buFont typeface="Calibri"/>
              <a:buAutoNum type="arabicPeriod"/>
            </a:pPr>
            <a:r>
              <a:rPr lang="en-US"/>
              <a:t>logging failed</a:t>
            </a:r>
            <a:endParaRPr/>
          </a:p>
          <a:p>
            <a:pPr indent="0" lvl="0" marL="0" rtl="0" algn="ctr">
              <a:lnSpc>
                <a:spcPct val="100000"/>
              </a:lnSpc>
              <a:spcBef>
                <a:spcPts val="1000"/>
              </a:spcBef>
              <a:spcAft>
                <a:spcPts val="0"/>
              </a:spcAft>
              <a:buClr>
                <a:schemeClr val="dk1"/>
              </a:buClr>
              <a:buSzPts val="2400"/>
              <a:buNone/>
            </a:pPr>
            <a:r>
              <a:t/>
            </a:r>
            <a:endParaRPr/>
          </a:p>
        </p:txBody>
      </p:sp>
      <p:sp>
        <p:nvSpPr>
          <p:cNvPr id="950" name="Google Shape;950;p76"/>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951" name="Google Shape;951;p7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77"/>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t>PreArm: loggin failed</a:t>
            </a:r>
            <a:endParaRPr/>
          </a:p>
        </p:txBody>
      </p:sp>
      <p:sp>
        <p:nvSpPr>
          <p:cNvPr id="957" name="Google Shape;957;p77"/>
          <p:cNvSpPr txBox="1"/>
          <p:nvPr>
            <p:ph idx="1" type="body"/>
          </p:nvPr>
        </p:nvSpPr>
        <p:spPr>
          <a:xfrm>
            <a:off x="681038" y="1255271"/>
            <a:ext cx="8543925" cy="3061356"/>
          </a:xfrm>
          <a:prstGeom prst="rect">
            <a:avLst/>
          </a:prstGeom>
          <a:noFill/>
          <a:ln>
            <a:noFill/>
          </a:ln>
        </p:spPr>
        <p:txBody>
          <a:bodyPr anchorCtr="0" anchor="t" bIns="45700" lIns="91425" spcFirstLastPara="1" rIns="91425" wrap="square" tIns="45700">
            <a:normAutofit/>
          </a:bodyPr>
          <a:lstStyle/>
          <a:p>
            <a:pPr indent="-514350" lvl="0" marL="514350" rtl="0" algn="l">
              <a:lnSpc>
                <a:spcPct val="80000"/>
              </a:lnSpc>
              <a:spcBef>
                <a:spcPts val="0"/>
              </a:spcBef>
              <a:spcAft>
                <a:spcPts val="0"/>
              </a:spcAft>
              <a:buClr>
                <a:schemeClr val="dk1"/>
              </a:buClr>
              <a:buSzPts val="1960"/>
              <a:buAutoNum type="arabicPeriod"/>
            </a:pPr>
            <a:r>
              <a:rPr lang="en-US" sz="1960"/>
              <a:t>해결책</a:t>
            </a:r>
            <a:endParaRPr sz="1960" u="sng">
              <a:solidFill>
                <a:schemeClr val="hlink"/>
              </a:solidFill>
              <a:hlinkClick r:id="rId3"/>
            </a:endParaRPr>
          </a:p>
          <a:p>
            <a:pPr indent="-228600" lvl="1" marL="685800" rtl="0" algn="l">
              <a:lnSpc>
                <a:spcPct val="80000"/>
              </a:lnSpc>
              <a:spcBef>
                <a:spcPts val="500"/>
              </a:spcBef>
              <a:spcAft>
                <a:spcPts val="0"/>
              </a:spcAft>
              <a:buClr>
                <a:schemeClr val="dk1"/>
              </a:buClr>
              <a:buSzPts val="1960"/>
              <a:buChar char="•"/>
            </a:pPr>
            <a:r>
              <a:rPr lang="en-US" sz="1960" u="sng">
                <a:solidFill>
                  <a:schemeClr val="hlink"/>
                </a:solidFill>
                <a:hlinkClick r:id="rId4"/>
              </a:rPr>
              <a:t>https://community.emlid.com/t/navio2-prearm-logging-failed/14065</a:t>
            </a:r>
            <a:endParaRPr sz="1960"/>
          </a:p>
          <a:p>
            <a:pPr indent="0" lvl="1" marL="457200" rtl="0" algn="l">
              <a:lnSpc>
                <a:spcPct val="80000"/>
              </a:lnSpc>
              <a:spcBef>
                <a:spcPts val="500"/>
              </a:spcBef>
              <a:spcAft>
                <a:spcPts val="0"/>
              </a:spcAft>
              <a:buClr>
                <a:schemeClr val="dk1"/>
              </a:buClr>
              <a:buSzPts val="1960"/>
              <a:buNone/>
            </a:pPr>
            <a:r>
              <a:t/>
            </a:r>
            <a:endParaRPr sz="1960"/>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There are two possibilities:</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SDcard log file is corrupted, I had the problem, sometimes with a fresh installation, sometimes after an uncontrolled crash like bad landing and fall on the side…</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Clearing the log list (delete the logs from the card) is a solution.</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Poor quality of the card. All class10 cards are not equal. I have some good results with Sandisk class10.</a:t>
            </a:r>
            <a:endParaRPr/>
          </a:p>
          <a:p>
            <a:pPr indent="0" lvl="1" marL="457200" rtl="0" algn="l">
              <a:lnSpc>
                <a:spcPct val="80000"/>
              </a:lnSpc>
              <a:spcBef>
                <a:spcPts val="500"/>
              </a:spcBef>
              <a:spcAft>
                <a:spcPts val="0"/>
              </a:spcAft>
              <a:buClr>
                <a:schemeClr val="dk1"/>
              </a:buClr>
              <a:buSzPts val="1820"/>
              <a:buNone/>
            </a:pPr>
            <a:r>
              <a:rPr lang="en-US" sz="1820">
                <a:latin typeface="Calibri"/>
                <a:ea typeface="Calibri"/>
                <a:cs typeface="Calibri"/>
                <a:sym typeface="Calibri"/>
              </a:rPr>
              <a:t>I also use the close log after disarm option.</a:t>
            </a:r>
            <a:endParaRPr sz="1960">
              <a:latin typeface="Calibri"/>
              <a:ea typeface="Calibri"/>
              <a:cs typeface="Calibri"/>
              <a:sym typeface="Calibri"/>
            </a:endParaRPr>
          </a:p>
        </p:txBody>
      </p:sp>
      <p:sp>
        <p:nvSpPr>
          <p:cNvPr id="958" name="Google Shape;958;p77"/>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959" name="Google Shape;959;p77"/>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60" name="Google Shape;960;p77"/>
          <p:cNvPicPr preferRelativeResize="0"/>
          <p:nvPr/>
        </p:nvPicPr>
        <p:blipFill rotWithShape="1">
          <a:blip r:embed="rId5">
            <a:alphaModFix/>
          </a:blip>
          <a:srcRect b="0" l="0" r="0" t="0"/>
          <a:stretch/>
        </p:blipFill>
        <p:spPr>
          <a:xfrm>
            <a:off x="1178399" y="4316627"/>
            <a:ext cx="4060210" cy="184746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0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2800"/>
              <a:t>LinuxPWM_Sysfs:Unable to open file /sys/class/pwm/pwmchip0/pwm0/duty_cycle</a:t>
            </a:r>
            <a:endParaRPr/>
          </a:p>
        </p:txBody>
      </p:sp>
      <p:sp>
        <p:nvSpPr>
          <p:cNvPr id="966" name="Google Shape;966;p103"/>
          <p:cNvSpPr txBox="1"/>
          <p:nvPr>
            <p:ph idx="1" type="body"/>
          </p:nvPr>
        </p:nvSpPr>
        <p:spPr>
          <a:xfrm>
            <a:off x="681038" y="1255271"/>
            <a:ext cx="8543925" cy="4921692"/>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1"/>
              </a:buClr>
              <a:buSzPts val="1800"/>
              <a:buAutoNum type="arabicPeriod"/>
            </a:pPr>
            <a:r>
              <a:rPr lang="en-US"/>
              <a:t>Please run </a:t>
            </a:r>
            <a:endParaRPr/>
          </a:p>
          <a:p>
            <a:pPr indent="-342900" lvl="1" marL="914400" rtl="0" algn="l">
              <a:lnSpc>
                <a:spcPct val="100000"/>
              </a:lnSpc>
              <a:spcBef>
                <a:spcPts val="500"/>
              </a:spcBef>
              <a:spcAft>
                <a:spcPts val="0"/>
              </a:spcAft>
              <a:buSzPts val="1800"/>
              <a:buChar char="•"/>
            </a:pPr>
            <a:r>
              <a:rPr lang="en-US"/>
              <a:t>sudo emlidtool rcio update -f </a:t>
            </a:r>
            <a:endParaRPr/>
          </a:p>
          <a:p>
            <a:pPr indent="0" lvl="1" marL="571500" rtl="0" algn="l">
              <a:lnSpc>
                <a:spcPct val="100000"/>
              </a:lnSpc>
              <a:spcBef>
                <a:spcPts val="500"/>
              </a:spcBef>
              <a:spcAft>
                <a:spcPts val="0"/>
              </a:spcAft>
              <a:buSzPts val="1800"/>
              <a:buNone/>
            </a:pPr>
            <a:r>
              <a:rPr lang="en-US"/>
              <a:t>without rebooting the RPi after that. </a:t>
            </a:r>
            <a:endParaRPr/>
          </a:p>
          <a:p>
            <a:pPr indent="-228600" lvl="0" marL="457200" rtl="0" algn="l">
              <a:lnSpc>
                <a:spcPct val="100000"/>
              </a:lnSpc>
              <a:spcBef>
                <a:spcPts val="1000"/>
              </a:spcBef>
              <a:spcAft>
                <a:spcPts val="0"/>
              </a:spcAft>
              <a:buClr>
                <a:schemeClr val="dk1"/>
              </a:buClr>
              <a:buSzPts val="1800"/>
              <a:buNone/>
            </a:pPr>
            <a:r>
              <a:t/>
            </a:r>
            <a:endParaRPr/>
          </a:p>
        </p:txBody>
      </p:sp>
      <p:sp>
        <p:nvSpPr>
          <p:cNvPr id="967" name="Google Shape;967;p10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8" name="Google Shape;968;p103"/>
          <p:cNvSpPr txBox="1"/>
          <p:nvPr>
            <p:ph idx="11" type="ftr"/>
          </p:nvPr>
        </p:nvSpPr>
        <p:spPr>
          <a:xfrm>
            <a:off x="3281363" y="6356352"/>
            <a:ext cx="3343275"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13"/>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PreArm: servo function 33 unassigned</a:t>
            </a:r>
            <a:endParaRPr sz="3959"/>
          </a:p>
        </p:txBody>
      </p:sp>
      <p:sp>
        <p:nvSpPr>
          <p:cNvPr id="974" name="Google Shape;974;p113"/>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
        <p:nvSpPr>
          <p:cNvPr id="975" name="Google Shape;975;p113"/>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76" name="Google Shape;976;p113"/>
          <p:cNvPicPr preferRelativeResize="0"/>
          <p:nvPr/>
        </p:nvPicPr>
        <p:blipFill rotWithShape="1">
          <a:blip r:embed="rId3">
            <a:alphaModFix/>
          </a:blip>
          <a:srcRect b="0" l="0" r="0" t="0"/>
          <a:stretch/>
        </p:blipFill>
        <p:spPr>
          <a:xfrm>
            <a:off x="1454011" y="1537325"/>
            <a:ext cx="7255885" cy="436924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16"/>
          <p:cNvSpPr txBox="1"/>
          <p:nvPr>
            <p:ph type="title"/>
          </p:nvPr>
        </p:nvSpPr>
        <p:spPr>
          <a:xfrm>
            <a:off x="681038" y="365128"/>
            <a:ext cx="8543925" cy="722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959"/>
              <a:t>Command was denied by the autopilot</a:t>
            </a:r>
            <a:endParaRPr/>
          </a:p>
        </p:txBody>
      </p:sp>
      <p:sp>
        <p:nvSpPr>
          <p:cNvPr id="982" name="Google Shape;982;p116"/>
          <p:cNvSpPr txBox="1"/>
          <p:nvPr>
            <p:ph idx="12" type="sldNum"/>
          </p:nvPr>
        </p:nvSpPr>
        <p:spPr>
          <a:xfrm>
            <a:off x="8739554" y="6356352"/>
            <a:ext cx="48540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83" name="Google Shape;983;p116"/>
          <p:cNvPicPr preferRelativeResize="0"/>
          <p:nvPr/>
        </p:nvPicPr>
        <p:blipFill rotWithShape="1">
          <a:blip r:embed="rId3">
            <a:alphaModFix/>
          </a:blip>
          <a:srcRect b="0" l="0" r="0" t="0"/>
          <a:stretch/>
        </p:blipFill>
        <p:spPr>
          <a:xfrm>
            <a:off x="3066886" y="2834140"/>
            <a:ext cx="3772227" cy="1775614"/>
          </a:xfrm>
          <a:prstGeom prst="rect">
            <a:avLst/>
          </a:prstGeom>
          <a:noFill/>
          <a:ln>
            <a:noFill/>
          </a:ln>
        </p:spPr>
      </p:pic>
      <p:sp>
        <p:nvSpPr>
          <p:cNvPr id="984" name="Google Shape;984;p116"/>
          <p:cNvSpPr txBox="1"/>
          <p:nvPr>
            <p:ph idx="11" type="ftr"/>
          </p:nvPr>
        </p:nvSpPr>
        <p:spPr>
          <a:xfrm>
            <a:off x="4070838" y="6356352"/>
            <a:ext cx="202223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드론 멘토링</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2018-03-04T04:23:51Z</dcterms:created>
  <dc:creator>admin</dc:creator>
</cp:coreProperties>
</file>